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0" r:id="rId2"/>
    <p:sldId id="257" r:id="rId3"/>
    <p:sldId id="279" r:id="rId4"/>
    <p:sldId id="263" r:id="rId5"/>
    <p:sldId id="282" r:id="rId6"/>
    <p:sldId id="283" r:id="rId7"/>
    <p:sldId id="273" r:id="rId8"/>
    <p:sldId id="274" r:id="rId9"/>
    <p:sldId id="275" r:id="rId10"/>
    <p:sldId id="276" r:id="rId11"/>
    <p:sldId id="277" r:id="rId12"/>
    <p:sldId id="268" r:id="rId13"/>
    <p:sldId id="297" r:id="rId14"/>
    <p:sldId id="285" r:id="rId15"/>
    <p:sldId id="286" r:id="rId16"/>
    <p:sldId id="287" r:id="rId17"/>
    <p:sldId id="288" r:id="rId18"/>
    <p:sldId id="289" r:id="rId19"/>
    <p:sldId id="264" r:id="rId20"/>
    <p:sldId id="298" r:id="rId21"/>
  </p:sldIdLst>
  <p:sldSz cx="9720263" cy="6840538"/>
  <p:notesSz cx="9144000" cy="6858000"/>
  <p:defaultTextStyle>
    <a:defPPr>
      <a:defRPr lang="ko-KR"/>
    </a:defPPr>
    <a:lvl1pPr marL="0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1pPr>
    <a:lvl2pPr marL="397444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2pPr>
    <a:lvl3pPr marL="794888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3pPr>
    <a:lvl4pPr marL="1192332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4pPr>
    <a:lvl5pPr marL="1589776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5pPr>
    <a:lvl6pPr marL="1987220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6pPr>
    <a:lvl7pPr marL="2384664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7pPr>
    <a:lvl8pPr marL="2782108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8pPr>
    <a:lvl9pPr marL="3179552" algn="l" defTabSz="794888" rtl="0" eaLnBrk="1" latinLnBrk="1" hangingPunct="1">
      <a:defRPr sz="15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95C674"/>
    <a:srgbClr val="203864"/>
    <a:srgbClr val="D9D9D9"/>
    <a:srgbClr val="072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5" autoAdjust="0"/>
    <p:restoredTop sz="84191"/>
  </p:normalViewPr>
  <p:slideViewPr>
    <p:cSldViewPr snapToGrid="0" showGuides="1">
      <p:cViewPr varScale="1">
        <p:scale>
          <a:sx n="55" d="100"/>
          <a:sy n="55" d="100"/>
        </p:scale>
        <p:origin x="1452" y="31"/>
      </p:cViewPr>
      <p:guideLst>
        <p:guide orient="horz" pos="2155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6FA06-3207-F84D-B2A8-011EBF1A2FA5}" type="datetimeFigureOut">
              <a:rPr kumimoji="1" lang="ko-KR" altLang="en-US" smtClean="0"/>
              <a:t>2017-10-16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7250"/>
            <a:ext cx="32893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55E33-45E6-3D47-8428-3DB6AA2B14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6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모바일 어플리케이션의 구체적인 기능은 무엇인가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 기능이 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와이파이 설정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접속할 와이파이를 선택하고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입력한다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번째 연결 이후에는 구름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자동으로 접속 가능한 와이파이에 연결한다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구글 계정 설정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접속할 클라우드를 선택하고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연결하고 싶은 클라우드의 계정을 선택할 수 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권한 레벨 설정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호스트 장치에 연결되었을 때 필요한 사용자 인증의 정도를 선택할 수 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미리 설정된 클라우드 계정으로 바로 연결한다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모바일 어플리케이션으로부터 실행 버튼 클릭을 필요로 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모바일 어플리케이션으로부터 클라우드 계정 아이디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비밀번호를 필요로 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55E33-45E6-3D47-8428-3DB6AA2B141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33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236663" y="1143000"/>
            <a:ext cx="43846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어플리케이션은~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구름 USB는 사용하기에 앞서 모바일 어플리케이션에서 초기 설정을 거쳐야 합니다.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우선 구름 USB가 동작할 주변의 Wifi 정보를 검색하고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ko-KR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33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236663" y="1143000"/>
            <a:ext cx="43846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구름 USB에서 사용할 Wifi의 정보를 입력해 전송합니다.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ko-KR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692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236663" y="1143000"/>
            <a:ext cx="43846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 구글 계정 정보를 입력해 구름 USB가 해당 계정의 구글 드라이브를 사용할 수 있도록 합니다.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ko-KR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784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236663" y="1143000"/>
            <a:ext cx="43846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ko-KR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75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20" y="1119505"/>
            <a:ext cx="8262224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33" y="3592866"/>
            <a:ext cx="7290197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5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064" y="364195"/>
            <a:ext cx="2095932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69" y="364195"/>
            <a:ext cx="6166292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7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7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06" y="1705386"/>
            <a:ext cx="8383727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206" y="4577779"/>
            <a:ext cx="8383727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268" y="1820976"/>
            <a:ext cx="4131112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883" y="1820976"/>
            <a:ext cx="4131112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4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364197"/>
            <a:ext cx="8383727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535" y="1676882"/>
            <a:ext cx="411212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535" y="2498697"/>
            <a:ext cx="4112126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0884" y="1676882"/>
            <a:ext cx="4132378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0884" y="2498697"/>
            <a:ext cx="4132378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9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6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3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6036"/>
            <a:ext cx="313503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378" y="984912"/>
            <a:ext cx="4920883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2161"/>
            <a:ext cx="313503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6036"/>
            <a:ext cx="313503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2378" y="984912"/>
            <a:ext cx="4920883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2161"/>
            <a:ext cx="313503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6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364197"/>
            <a:ext cx="8383727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1820976"/>
            <a:ext cx="8383727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6340167"/>
            <a:ext cx="218705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9F16-5CE2-4A7E-8789-1BC8278D8CA1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6340167"/>
            <a:ext cx="328058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6340167"/>
            <a:ext cx="218705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C11D0-6C29-4EF0-9071-9B1E172E9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9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114" rtl="0" eaLnBrk="1" latinLnBrk="1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1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15544" y="-13346"/>
            <a:ext cx="5111088" cy="6853884"/>
            <a:chOff x="5294562" y="-10684"/>
            <a:chExt cx="3859054" cy="5174926"/>
          </a:xfrm>
        </p:grpSpPr>
        <p:sp>
          <p:nvSpPr>
            <p:cNvPr id="7" name="직사각형 6"/>
            <p:cNvSpPr/>
            <p:nvPr/>
          </p:nvSpPr>
          <p:spPr>
            <a:xfrm>
              <a:off x="7308301" y="-10684"/>
              <a:ext cx="1845315" cy="51749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5294562" y="-9"/>
              <a:ext cx="2013739" cy="515417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각 삼각형 8"/>
          <p:cNvSpPr/>
          <p:nvPr/>
        </p:nvSpPr>
        <p:spPr>
          <a:xfrm rot="5400000" flipH="1" flipV="1">
            <a:off x="3471956" y="592229"/>
            <a:ext cx="2776356" cy="9720261"/>
          </a:xfrm>
          <a:prstGeom prst="rtTriangle">
            <a:avLst/>
          </a:prstGeom>
          <a:solidFill>
            <a:schemeClr val="accent6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 flipH="1" flipV="1">
            <a:off x="1697347" y="-1168240"/>
            <a:ext cx="6319200" cy="9726632"/>
          </a:xfrm>
          <a:prstGeom prst="rtTriangle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5249" y="2588395"/>
            <a:ext cx="7673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기반 </a:t>
            </a:r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48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저장장치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249" y="3500029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구름 </a:t>
            </a:r>
            <a:r>
              <a:rPr lang="en-US" altLang="ko-KR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endParaRPr lang="ko-KR" altLang="en-US" sz="4800" b="1" dirty="0">
              <a:solidFill>
                <a:schemeClr val="accent6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8382" y="6006733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물을타지않은맥주클라우드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71491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32205" y="1131286"/>
            <a:ext cx="39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entury Gothic" panose="020B0502020202020204" pitchFamily="34" charset="0"/>
                <a:ea typeface="서울남산체 B" pitchFamily="18" charset="-127"/>
              </a:rPr>
              <a:t>3.</a:t>
            </a:r>
            <a:r>
              <a:rPr lang="ko-KR" altLang="en-US" sz="1800" b="1" dirty="0">
                <a:latin typeface="Century Gothic" panose="020B0502020202020204" pitchFamily="34" charset="0"/>
                <a:ea typeface="서울남산체 B" pitchFamily="18" charset="-127"/>
              </a:rPr>
              <a:t> 블록 요청에 대한 데이터 직접 반환</a:t>
            </a:r>
            <a:endParaRPr lang="en-US" altLang="ko-KR" sz="1800" b="1" dirty="0"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9060" y="1979271"/>
            <a:ext cx="3050926" cy="3894607"/>
            <a:chOff x="719060" y="1979271"/>
            <a:chExt cx="3050926" cy="3894607"/>
          </a:xfrm>
        </p:grpSpPr>
        <p:sp>
          <p:nvSpPr>
            <p:cNvPr id="41" name="직사각형 40"/>
            <p:cNvSpPr/>
            <p:nvPr/>
          </p:nvSpPr>
          <p:spPr>
            <a:xfrm>
              <a:off x="2048929" y="5239329"/>
              <a:ext cx="733102" cy="6345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dirty="0"/>
                <a:t>15</a:t>
              </a:r>
              <a:r>
                <a:rPr lang="ko-KR" altLang="en-US" sz="2000" dirty="0"/>
                <a:t>초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60" y="1979271"/>
              <a:ext cx="3050926" cy="305092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54103" y="2812648"/>
              <a:ext cx="1169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02060"/>
                  </a:solidFill>
                </a:rPr>
                <a:t>HOST</a:t>
              </a:r>
              <a:endParaRPr lang="ko-KR" alt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41999" y="2179194"/>
            <a:ext cx="2667508" cy="2667508"/>
            <a:chOff x="6666246" y="1979271"/>
            <a:chExt cx="2667508" cy="26675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46" y="1979271"/>
              <a:ext cx="2667508" cy="26675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3141" y="3773600"/>
              <a:ext cx="2017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FAT 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이미지</a:t>
              </a:r>
            </a:p>
          </p:txBody>
        </p:sp>
      </p:grpSp>
      <p:sp>
        <p:nvSpPr>
          <p:cNvPr id="10" name="화살표: 오른쪽 9"/>
          <p:cNvSpPr/>
          <p:nvPr/>
        </p:nvSpPr>
        <p:spPr>
          <a:xfrm>
            <a:off x="4132760" y="2465661"/>
            <a:ext cx="2419109" cy="931762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블록요청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102536" y="3631212"/>
            <a:ext cx="2419109" cy="931762"/>
            <a:chOff x="4220852" y="3625425"/>
            <a:chExt cx="2419109" cy="931762"/>
          </a:xfrm>
        </p:grpSpPr>
        <p:sp>
          <p:nvSpPr>
            <p:cNvPr id="30" name="화살표: 오른쪽 29"/>
            <p:cNvSpPr/>
            <p:nvPr/>
          </p:nvSpPr>
          <p:spPr>
            <a:xfrm rot="10800000">
              <a:off x="4220852" y="3625425"/>
              <a:ext cx="2419109" cy="931762"/>
            </a:xfrm>
            <a:prstGeom prst="rightArrow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97706" y="3891251"/>
              <a:ext cx="138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데이터반환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03.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수행 내용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1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32205" y="1131286"/>
            <a:ext cx="412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entury Gothic" panose="020B0502020202020204" pitchFamily="34" charset="0"/>
                <a:ea typeface="서울남산체 B" pitchFamily="18" charset="-127"/>
              </a:rPr>
              <a:t>4.</a:t>
            </a:r>
            <a:r>
              <a:rPr lang="ko-KR" altLang="en-US" sz="1800" b="1" dirty="0">
                <a:latin typeface="Century Gothic" panose="020B0502020202020204" pitchFamily="34" charset="0"/>
                <a:ea typeface="서울남산체 B" pitchFamily="18" charset="-127"/>
              </a:rPr>
              <a:t> 라즈베리파이 제로 와이파이 문제</a:t>
            </a:r>
            <a:endParaRPr lang="en-US" altLang="ko-KR" sz="1800" b="1" dirty="0"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28391" y="2297576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동영상</a:t>
            </a:r>
            <a:endParaRPr lang="en-US" altLang="ko-KR" sz="3000" dirty="0"/>
          </a:p>
          <a:p>
            <a:pPr algn="r"/>
            <a:r>
              <a:rPr lang="en-US" altLang="ko-KR" sz="2000" dirty="0"/>
              <a:t>30</a:t>
            </a:r>
            <a:r>
              <a:rPr lang="ko-KR" altLang="en-US" sz="2000" dirty="0"/>
              <a:t>초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06866" y="5559067"/>
            <a:ext cx="733102" cy="634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/>
              <a:t>15</a:t>
            </a:r>
            <a:r>
              <a:rPr lang="ko-KR" altLang="en-US" sz="2000" dirty="0"/>
              <a:t>초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764433" y="1979271"/>
            <a:ext cx="3569321" cy="2863338"/>
            <a:chOff x="839095" y="2695729"/>
            <a:chExt cx="3569321" cy="2863338"/>
          </a:xfrm>
        </p:grpSpPr>
        <p:grpSp>
          <p:nvGrpSpPr>
            <p:cNvPr id="11" name="그룹 10"/>
            <p:cNvGrpSpPr/>
            <p:nvPr/>
          </p:nvGrpSpPr>
          <p:grpSpPr>
            <a:xfrm>
              <a:off x="839095" y="2695729"/>
              <a:ext cx="3569321" cy="2863338"/>
              <a:chOff x="341453" y="2587029"/>
              <a:chExt cx="3569321" cy="286333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1501"/>
              <a:stretch/>
            </p:blipFill>
            <p:spPr>
              <a:xfrm rot="5400000">
                <a:off x="1943306" y="3471794"/>
                <a:ext cx="2841128" cy="109380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679"/>
              <a:stretch/>
            </p:blipFill>
            <p:spPr>
              <a:xfrm rot="5400000">
                <a:off x="147541" y="2780941"/>
                <a:ext cx="2863338" cy="2475513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700268" y="3275635"/>
                <a:ext cx="1869312" cy="1608881"/>
              </a:xfrm>
              <a:prstGeom prst="rect">
                <a:avLst/>
              </a:prstGeom>
              <a:solidFill>
                <a:srgbClr val="072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035830" y="3384335"/>
              <a:ext cx="2193471" cy="33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라즈베리파이</a:t>
              </a:r>
              <a:r>
                <a:rPr lang="ko-KR" altLang="en-US" dirty="0">
                  <a:solidFill>
                    <a:schemeClr val="bg1"/>
                  </a:solidFill>
                </a:rPr>
                <a:t> 제로 </a:t>
              </a:r>
              <a:r>
                <a:rPr lang="en-US" altLang="ko-KR" dirty="0">
                  <a:solidFill>
                    <a:schemeClr val="bg1"/>
                  </a:solidFill>
                </a:rPr>
                <a:t>W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" r="16536"/>
            <a:stretch/>
          </p:blipFill>
          <p:spPr>
            <a:xfrm>
              <a:off x="1101933" y="3949567"/>
              <a:ext cx="982310" cy="81559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801426" y="4406110"/>
              <a:ext cx="1478799" cy="33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내장 와이파이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99572" y="3897975"/>
              <a:ext cx="2199614" cy="91877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화살표 연결선 25"/>
          <p:cNvCxnSpPr>
            <a:cxnSpLocks/>
          </p:cNvCxnSpPr>
          <p:nvPr/>
        </p:nvCxnSpPr>
        <p:spPr>
          <a:xfrm>
            <a:off x="3929605" y="3465008"/>
            <a:ext cx="1655180" cy="0"/>
          </a:xfrm>
          <a:prstGeom prst="straightConnector1">
            <a:avLst/>
          </a:prstGeom>
          <a:ln w="127000">
            <a:solidFill>
              <a:srgbClr val="C5E0B4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03.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수행 내용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0" y="1979271"/>
            <a:ext cx="3050926" cy="305092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54103" y="2812648"/>
            <a:ext cx="1169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HOST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7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32" name="직각 삼각형 3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36" name="직각 삼각형 35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792323" y="2940220"/>
            <a:ext cx="206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04.</a:t>
            </a:r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시연 </a:t>
            </a:r>
            <a:endParaRPr lang="en-US" altLang="ko-KR" sz="40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03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32" name="직각 삼각형 3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36" name="직각 삼각형 35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224286" y="2330620"/>
            <a:ext cx="37872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05.</a:t>
            </a:r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코드 리뷰</a:t>
            </a:r>
            <a:endParaRPr lang="en-US" altLang="ko-KR" sz="40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서울남산체 L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2500" b="1" dirty="0">
                <a:solidFill>
                  <a:srgbClr val="8ACCC1"/>
                </a:solidFill>
                <a:latin typeface="Century Gothic" panose="020B0502020202020204" pitchFamily="34" charset="0"/>
                <a:ea typeface="서울남산체 B" pitchFamily="18" charset="-127"/>
              </a:rPr>
              <a:t>구글 드라이브</a:t>
            </a:r>
            <a:endParaRPr lang="en-US" altLang="ko-KR" sz="25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2500" b="1" dirty="0">
                <a:solidFill>
                  <a:srgbClr val="8ACCC1"/>
                </a:solidFill>
                <a:latin typeface="Century Gothic" panose="020B0502020202020204" pitchFamily="34" charset="0"/>
                <a:ea typeface="서울남산체 B" pitchFamily="18" charset="-127"/>
              </a:rPr>
              <a:t>파일시스템</a:t>
            </a:r>
            <a:endParaRPr lang="en-US" altLang="ko-KR" sz="25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2500" b="1" dirty="0">
                <a:solidFill>
                  <a:srgbClr val="8ACCC1"/>
                </a:solidFill>
                <a:latin typeface="Century Gothic" panose="020B0502020202020204" pitchFamily="34" charset="0"/>
                <a:ea typeface="서울남산체 B" pitchFamily="18" charset="-127"/>
              </a:rPr>
              <a:t>커널</a:t>
            </a:r>
            <a:endParaRPr lang="en-US" altLang="ko-KR" sz="25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70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32" name="직각 삼각형 3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36" name="직각 삼각형 35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32206" y="546511"/>
            <a:ext cx="417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06.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진행 방향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7438" y="2001758"/>
            <a:ext cx="6177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Q. </a:t>
            </a:r>
            <a:r>
              <a:rPr lang="ko-KR" altLang="en-US" sz="2000" dirty="0"/>
              <a:t>모바일 어플리케이션의 구체적인 기능은 무엇인가</a:t>
            </a:r>
            <a:r>
              <a:rPr lang="en-US" altLang="ko-KR" sz="2000" dirty="0"/>
              <a:t>?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57438" y="2873598"/>
            <a:ext cx="6750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 A. </a:t>
            </a:r>
            <a:r>
              <a:rPr lang="ko-KR" altLang="en-US" sz="2000" b="1" dirty="0"/>
              <a:t>모바일 어플리케이션은 다음과 같은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기능이 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와이파이 설정</a:t>
            </a:r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클라우드 계정 설정</a:t>
            </a:r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보안 레벨 설정 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2482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Shape 337"/>
          <p:cNvGrpSpPr/>
          <p:nvPr/>
        </p:nvGrpSpPr>
        <p:grpSpPr>
          <a:xfrm>
            <a:off x="295631" y="-500973"/>
            <a:ext cx="4268918" cy="7482205"/>
            <a:chOff x="-4152" y="-502252"/>
            <a:chExt cx="4279816" cy="7501306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152" y="-502252"/>
              <a:ext cx="4279816" cy="7501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1043608" y="1484783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altLang="ko-KR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Wi-Fi </a:t>
              </a: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연결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1043608" y="379174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보안 설정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1043608" y="263826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구글 계정 로그인</a:t>
              </a:r>
            </a:p>
          </p:txBody>
        </p:sp>
      </p:grpSp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9894" y="1655214"/>
            <a:ext cx="1282307" cy="11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253" y="-488430"/>
            <a:ext cx="4268918" cy="748220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5984521" y="1184115"/>
            <a:ext cx="2738384" cy="790070"/>
          </a:xfrm>
          <a:prstGeom prst="roundRect">
            <a:avLst>
              <a:gd name="adj" fmla="val 16667"/>
            </a:avLst>
          </a:prstGeom>
          <a:solidFill>
            <a:srgbClr val="93B3D7"/>
          </a:solidFill>
          <a:ln>
            <a:noFill/>
          </a:ln>
        </p:spPr>
        <p:txBody>
          <a:bodyPr lIns="91192" tIns="45584" rIns="91192" bIns="45584" anchor="ctr" anchorCtr="0">
            <a:noAutofit/>
          </a:bodyPr>
          <a:lstStyle/>
          <a:p>
            <a:pPr algn="ctr">
              <a:buSzPct val="25000"/>
            </a:pPr>
            <a:r>
              <a:rPr lang="ko-KR" altLang="en-US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가능한 </a:t>
            </a:r>
            <a:r>
              <a:rPr lang="en-US" altLang="ko-KR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Wi-Fi </a:t>
            </a:r>
            <a:r>
              <a:rPr lang="ko-KR" altLang="en-US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</a:p>
        </p:txBody>
      </p:sp>
      <p:grpSp>
        <p:nvGrpSpPr>
          <p:cNvPr id="345" name="Shape 345"/>
          <p:cNvGrpSpPr/>
          <p:nvPr/>
        </p:nvGrpSpPr>
        <p:grpSpPr>
          <a:xfrm>
            <a:off x="5690467" y="2055600"/>
            <a:ext cx="3263668" cy="3160283"/>
            <a:chOff x="2643186" y="260647"/>
            <a:chExt cx="3857624" cy="3863752"/>
          </a:xfrm>
        </p:grpSpPr>
        <p:pic>
          <p:nvPicPr>
            <p:cNvPr id="346" name="Shape 346"/>
            <p:cNvPicPr preferRelativeResize="0"/>
            <p:nvPr/>
          </p:nvPicPr>
          <p:blipFill rotWithShape="1">
            <a:blip r:embed="rId5">
              <a:alphaModFix/>
            </a:blip>
            <a:srcRect t="3800" b="46767"/>
            <a:stretch/>
          </p:blipFill>
          <p:spPr>
            <a:xfrm>
              <a:off x="2643186" y="260647"/>
              <a:ext cx="3857624" cy="3390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Shape 347"/>
            <p:cNvPicPr preferRelativeResize="0"/>
            <p:nvPr/>
          </p:nvPicPr>
          <p:blipFill rotWithShape="1">
            <a:blip r:embed="rId5">
              <a:alphaModFix/>
            </a:blip>
            <a:srcRect t="92909"/>
            <a:stretch/>
          </p:blipFill>
          <p:spPr>
            <a:xfrm>
              <a:off x="2643186" y="3638114"/>
              <a:ext cx="3857624" cy="4862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6836287" y="6340166"/>
            <a:ext cx="2128166" cy="364195"/>
          </a:xfrm>
          <a:prstGeom prst="rect">
            <a:avLst/>
          </a:prstGeom>
          <a:noFill/>
          <a:ln>
            <a:noFill/>
          </a:ln>
        </p:spPr>
        <p:txBody>
          <a:bodyPr vert="horz" lIns="91192" tIns="45584" rIns="91192" bIns="45584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altLang="ko-KR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15</a:t>
            </a:fld>
            <a:endParaRPr lang="ko-KR" altLang="en-US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359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Shape 354"/>
          <p:cNvGrpSpPr/>
          <p:nvPr/>
        </p:nvGrpSpPr>
        <p:grpSpPr>
          <a:xfrm>
            <a:off x="295631" y="-500973"/>
            <a:ext cx="4268918" cy="7482205"/>
            <a:chOff x="-4152" y="-502252"/>
            <a:chExt cx="4279816" cy="7501306"/>
          </a:xfrm>
        </p:grpSpPr>
        <p:pic>
          <p:nvPicPr>
            <p:cNvPr id="355" name="Shape 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152" y="-502252"/>
              <a:ext cx="4279816" cy="7501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Shape 356"/>
            <p:cNvSpPr/>
            <p:nvPr/>
          </p:nvSpPr>
          <p:spPr>
            <a:xfrm>
              <a:off x="1043608" y="1484783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altLang="ko-KR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Wi-Fi </a:t>
              </a: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연결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043608" y="379174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보안 설정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043608" y="263826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구글 계정 로그인</a:t>
              </a:r>
            </a:p>
          </p:txBody>
        </p:sp>
      </p:grp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253" y="-488430"/>
            <a:ext cx="4268918" cy="748220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5984521" y="1184115"/>
            <a:ext cx="2738384" cy="790070"/>
          </a:xfrm>
          <a:prstGeom prst="roundRect">
            <a:avLst>
              <a:gd name="adj" fmla="val 16667"/>
            </a:avLst>
          </a:prstGeom>
          <a:solidFill>
            <a:srgbClr val="93B3D7"/>
          </a:solidFill>
          <a:ln>
            <a:noFill/>
          </a:ln>
        </p:spPr>
        <p:txBody>
          <a:bodyPr lIns="91192" tIns="45584" rIns="91192" bIns="45584" anchor="ctr" anchorCtr="0">
            <a:noAutofit/>
          </a:bodyPr>
          <a:lstStyle/>
          <a:p>
            <a:pPr algn="ctr">
              <a:buSzPct val="25000"/>
            </a:pPr>
            <a:r>
              <a:rPr lang="ko-KR" altLang="en-US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가능한</a:t>
            </a:r>
          </a:p>
          <a:p>
            <a:pPr algn="ctr">
              <a:buSzPct val="25000"/>
            </a:pPr>
            <a:r>
              <a:rPr lang="en-US" altLang="ko-KR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Wi-Fi SSID / PW </a:t>
            </a:r>
            <a:r>
              <a:rPr lang="ko-KR" altLang="en-US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t="3800" b="45666"/>
          <a:stretch/>
        </p:blipFill>
        <p:spPr>
          <a:xfrm>
            <a:off x="5690467" y="2271075"/>
            <a:ext cx="3263668" cy="294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6836287" y="6340166"/>
            <a:ext cx="2128166" cy="364195"/>
          </a:xfrm>
          <a:prstGeom prst="rect">
            <a:avLst/>
          </a:prstGeom>
          <a:noFill/>
          <a:ln>
            <a:noFill/>
          </a:ln>
        </p:spPr>
        <p:txBody>
          <a:bodyPr vert="horz" lIns="91192" tIns="45584" rIns="91192" bIns="45584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altLang="ko-KR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16</a:t>
            </a:fld>
            <a:endParaRPr lang="ko-KR" altLang="en-US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31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Shape 368"/>
          <p:cNvGrpSpPr/>
          <p:nvPr/>
        </p:nvGrpSpPr>
        <p:grpSpPr>
          <a:xfrm>
            <a:off x="295631" y="-500973"/>
            <a:ext cx="4268918" cy="7482205"/>
            <a:chOff x="-4152" y="-502252"/>
            <a:chExt cx="4279816" cy="7501306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152" y="-502252"/>
              <a:ext cx="4279816" cy="7501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/>
            <p:nvPr/>
          </p:nvSpPr>
          <p:spPr>
            <a:xfrm>
              <a:off x="1043608" y="1484783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altLang="ko-KR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Wi-Fi </a:t>
              </a: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연결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1043608" y="379174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보안 설정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043608" y="263826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구글 계정 로그인</a:t>
              </a:r>
            </a:p>
          </p:txBody>
        </p:sp>
      </p:grp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253" y="-488430"/>
            <a:ext cx="4268918" cy="748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369" y="2932199"/>
            <a:ext cx="1282307" cy="11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6649" y="1584261"/>
            <a:ext cx="3212440" cy="28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6836287" y="6340166"/>
            <a:ext cx="2128166" cy="364195"/>
          </a:xfrm>
          <a:prstGeom prst="rect">
            <a:avLst/>
          </a:prstGeom>
          <a:noFill/>
          <a:ln>
            <a:noFill/>
          </a:ln>
        </p:spPr>
        <p:txBody>
          <a:bodyPr vert="horz" lIns="91192" tIns="45584" rIns="91192" bIns="45584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altLang="ko-KR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17</a:t>
            </a:fld>
            <a:endParaRPr lang="ko-KR" altLang="en-US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3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Shape 382"/>
          <p:cNvGrpSpPr/>
          <p:nvPr/>
        </p:nvGrpSpPr>
        <p:grpSpPr>
          <a:xfrm>
            <a:off x="295631" y="-500973"/>
            <a:ext cx="4268918" cy="7482205"/>
            <a:chOff x="-4152" y="-502252"/>
            <a:chExt cx="4279816" cy="7501306"/>
          </a:xfrm>
        </p:grpSpPr>
        <p:pic>
          <p:nvPicPr>
            <p:cNvPr id="383" name="Shape 3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152" y="-502252"/>
              <a:ext cx="4279816" cy="7501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/>
            <p:nvPr/>
          </p:nvSpPr>
          <p:spPr>
            <a:xfrm>
              <a:off x="1043608" y="1484783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altLang="ko-KR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Wi-Fi </a:t>
              </a: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연결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043608" y="379174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보안 설정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1043608" y="2638264"/>
              <a:ext cx="2088232" cy="792087"/>
            </a:xfrm>
            <a:prstGeom prst="roundRect">
              <a:avLst>
                <a:gd name="adj" fmla="val 16667"/>
              </a:avLst>
            </a:prstGeom>
            <a:solidFill>
              <a:srgbClr val="93B3D7"/>
            </a:solidFill>
            <a:ln>
              <a:noFill/>
            </a:ln>
          </p:spPr>
          <p:txBody>
            <a:bodyPr lIns="91192" tIns="45584" rIns="91192" bIns="45584" anchor="ctr" anchorCtr="0">
              <a:noAutofit/>
            </a:bodyPr>
            <a:lstStyle/>
            <a:p>
              <a:pPr algn="ctr">
                <a:buSzPct val="25000"/>
              </a:pPr>
              <a:r>
                <a:rPr lang="ko-KR" altLang="en-US" sz="179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구글 계정 로그인</a:t>
              </a:r>
            </a:p>
          </p:txBody>
        </p:sp>
      </p:grp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253" y="-488430"/>
            <a:ext cx="4268918" cy="748220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5938056" y="1764996"/>
            <a:ext cx="2758860" cy="1012151"/>
          </a:xfrm>
          <a:prstGeom prst="roundRect">
            <a:avLst>
              <a:gd name="adj" fmla="val 16667"/>
            </a:avLst>
          </a:prstGeom>
          <a:solidFill>
            <a:srgbClr val="93B3D7"/>
          </a:solidFill>
          <a:ln>
            <a:noFill/>
          </a:ln>
        </p:spPr>
        <p:txBody>
          <a:bodyPr lIns="91192" tIns="45584" rIns="91192" bIns="45584" anchor="ctr" anchorCtr="0">
            <a:noAutofit/>
          </a:bodyPr>
          <a:lstStyle/>
          <a:p>
            <a:pPr algn="ctr">
              <a:buSzPct val="25000"/>
            </a:pPr>
            <a:r>
              <a:rPr lang="en-US" altLang="ko-KR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</a:p>
          <a:p>
            <a:pPr algn="ctr">
              <a:buSzPct val="25000"/>
            </a:pPr>
            <a:r>
              <a:rPr lang="ko-KR" altLang="en-US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앱을 통한 인증절차 </a:t>
            </a:r>
          </a:p>
          <a:p>
            <a:pPr algn="ctr">
              <a:buSzPct val="25000"/>
            </a:pPr>
            <a:r>
              <a:rPr lang="ko-KR" altLang="en-US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없이 </a:t>
            </a:r>
            <a:r>
              <a:rPr lang="en-US" altLang="ko-KR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USB </a:t>
            </a:r>
            <a:r>
              <a:rPr lang="ko-KR" altLang="en-US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연결시 사용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6325" y="3996040"/>
            <a:ext cx="1282307" cy="11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/>
          <p:nvPr/>
        </p:nvSpPr>
        <p:spPr>
          <a:xfrm>
            <a:off x="5938056" y="3260262"/>
            <a:ext cx="2738384" cy="1192530"/>
          </a:xfrm>
          <a:prstGeom prst="roundRect">
            <a:avLst>
              <a:gd name="adj" fmla="val 16667"/>
            </a:avLst>
          </a:prstGeom>
          <a:solidFill>
            <a:srgbClr val="93B3D7"/>
          </a:solidFill>
          <a:ln>
            <a:noFill/>
          </a:ln>
        </p:spPr>
        <p:txBody>
          <a:bodyPr lIns="91192" tIns="45584" rIns="91192" bIns="45584" anchor="ctr" anchorCtr="0">
            <a:noAutofit/>
          </a:bodyPr>
          <a:lstStyle/>
          <a:p>
            <a:pPr algn="ctr">
              <a:buSzPct val="25000"/>
            </a:pPr>
            <a:r>
              <a:rPr lang="en-US" altLang="ko-KR" sz="17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 2</a:t>
            </a:r>
          </a:p>
          <a:p>
            <a:pPr algn="ctr">
              <a:buSzPct val="25000"/>
            </a:pPr>
            <a:r>
              <a:rPr lang="ko-KR" altLang="en-US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계정정보를 앱에 저장하고 구글 로그인 하면 </a:t>
            </a:r>
            <a:r>
              <a:rPr lang="en-US" altLang="ko-KR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USB</a:t>
            </a:r>
            <a:r>
              <a:rPr lang="ko-KR" altLang="en-US" sz="179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 계정정보 전송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6836287" y="6340166"/>
            <a:ext cx="2128166" cy="364195"/>
          </a:xfrm>
          <a:prstGeom prst="rect">
            <a:avLst/>
          </a:prstGeom>
          <a:noFill/>
          <a:ln>
            <a:noFill/>
          </a:ln>
        </p:spPr>
        <p:txBody>
          <a:bodyPr vert="horz" lIns="91192" tIns="45584" rIns="91192" bIns="45584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altLang="ko-KR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18</a:t>
            </a:fld>
            <a:endParaRPr lang="ko-KR" altLang="en-US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81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15544" y="-13346"/>
            <a:ext cx="5111088" cy="6853884"/>
            <a:chOff x="5294562" y="-10684"/>
            <a:chExt cx="3859054" cy="5174926"/>
          </a:xfrm>
        </p:grpSpPr>
        <p:sp>
          <p:nvSpPr>
            <p:cNvPr id="7" name="직사각형 6"/>
            <p:cNvSpPr/>
            <p:nvPr/>
          </p:nvSpPr>
          <p:spPr>
            <a:xfrm>
              <a:off x="7308301" y="-10684"/>
              <a:ext cx="1845315" cy="51749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5294562" y="-9"/>
              <a:ext cx="2013739" cy="515417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각 삼각형 8"/>
          <p:cNvSpPr/>
          <p:nvPr/>
        </p:nvSpPr>
        <p:spPr>
          <a:xfrm rot="5400000" flipH="1" flipV="1">
            <a:off x="3471956" y="592229"/>
            <a:ext cx="2776356" cy="9720261"/>
          </a:xfrm>
          <a:prstGeom prst="rtTriangle">
            <a:avLst/>
          </a:prstGeom>
          <a:solidFill>
            <a:schemeClr val="accent6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 flipH="1" flipV="1">
            <a:off x="1703719" y="-1168240"/>
            <a:ext cx="6319200" cy="9726632"/>
          </a:xfrm>
          <a:prstGeom prst="rtTriangle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5516" y="2663716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a고딕14" panose="02020600000000000000" pitchFamily="18" charset="-127"/>
              </a:rPr>
              <a:t>THANK YOU</a:t>
            </a:r>
            <a:endParaRPr lang="ko-KR" altLang="en-US" sz="5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51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2" y="-13346"/>
            <a:ext cx="9824719" cy="6860953"/>
            <a:chOff x="-9920522" y="-6865640"/>
            <a:chExt cx="19647158" cy="13720317"/>
          </a:xfrm>
        </p:grpSpPr>
        <p:grpSp>
          <p:nvGrpSpPr>
            <p:cNvPr id="6" name="그룹 5"/>
            <p:cNvGrpSpPr/>
            <p:nvPr/>
          </p:nvGrpSpPr>
          <p:grpSpPr>
            <a:xfrm>
              <a:off x="5230974" y="-6865640"/>
              <a:ext cx="4495662" cy="13706180"/>
              <a:chOff x="5759233" y="-5184410"/>
              <a:chExt cx="3394385" cy="10348653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772973" y="-5173735"/>
                <a:ext cx="1380645" cy="1033797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 flipH="1">
                <a:off x="5759233" y="-5184410"/>
                <a:ext cx="2013739" cy="10338573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각 삼각형 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52259" y="2860906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a고딕18" panose="02020600000000000000" pitchFamily="18" charset="-127"/>
              <a:cs typeface="Tahoma" panose="020B060403050404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96233" y="3923394"/>
            <a:ext cx="4050094" cy="1585709"/>
            <a:chOff x="2076987" y="3906032"/>
            <a:chExt cx="4050094" cy="1585709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2076987" y="3906032"/>
              <a:ext cx="1253548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01.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나눔고딕" panose="020D0604000000000000" pitchFamily="50" charset="-127"/>
                  <a:cs typeface="Tahoma" panose="020B0604030504040204" pitchFamily="34" charset="0"/>
                </a:rPr>
                <a:t>구름</a:t>
              </a:r>
              <a:r>
                <a:rPr lang="en-US" altLang="ko-KR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USB </a:t>
              </a: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ahoma" panose="020B0604030504040204" pitchFamily="34" charset="0"/>
                  <a:ea typeface="나눔고딕" panose="020D0604000000000000" pitchFamily="50" charset="-127"/>
                  <a:cs typeface="Tahoma" panose="020B0604030504040204" pitchFamily="34" charset="0"/>
                </a:rPr>
                <a:t>소개</a:t>
              </a:r>
              <a:endPara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871869" y="3906032"/>
              <a:ext cx="878446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02.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진행 사항</a:t>
              </a:r>
              <a:endPara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5248635" y="3906032"/>
              <a:ext cx="878446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03.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수행 내용</a:t>
              </a:r>
              <a:endPara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3330535" y="4937743"/>
              <a:ext cx="820738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05.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코드리뷰</a:t>
              </a:r>
              <a:endPara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9013EE16-6DC9-470F-AD80-BD74A38E7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0315" y="4937743"/>
              <a:ext cx="878446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06.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진행 방향</a:t>
              </a:r>
              <a:endPara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244647" y="3923394"/>
            <a:ext cx="468077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시연 </a:t>
            </a:r>
            <a:endParaRPr lang="en-US" altLang="ko-KR" sz="16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847049" y="4977167"/>
            <a:ext cx="464871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ko-K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798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32" name="직각 삼각형 3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36" name="직각 삼각형 35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946723" y="2868490"/>
            <a:ext cx="2559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Q &amp; A</a:t>
            </a:r>
            <a:endParaRPr lang="en-US" altLang="ko-KR" sz="40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90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15544" y="-13346"/>
            <a:ext cx="5111088" cy="6853884"/>
            <a:chOff x="5294562" y="-10684"/>
            <a:chExt cx="3859054" cy="5174926"/>
          </a:xfrm>
        </p:grpSpPr>
        <p:sp>
          <p:nvSpPr>
            <p:cNvPr id="7" name="직사각형 6"/>
            <p:cNvSpPr/>
            <p:nvPr/>
          </p:nvSpPr>
          <p:spPr>
            <a:xfrm>
              <a:off x="7308301" y="-10684"/>
              <a:ext cx="1845315" cy="51749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5294562" y="-9"/>
              <a:ext cx="2013739" cy="515417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각 삼각형 8"/>
          <p:cNvSpPr/>
          <p:nvPr/>
        </p:nvSpPr>
        <p:spPr>
          <a:xfrm rot="5400000" flipH="1" flipV="1">
            <a:off x="3471956" y="592229"/>
            <a:ext cx="2776356" cy="9720261"/>
          </a:xfrm>
          <a:prstGeom prst="rtTriangle">
            <a:avLst/>
          </a:prstGeom>
          <a:solidFill>
            <a:schemeClr val="accent6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 flipH="1" flipV="1">
            <a:off x="1703719" y="-1168240"/>
            <a:ext cx="6319200" cy="9726632"/>
          </a:xfrm>
          <a:prstGeom prst="rtTriangle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06" y="-13346"/>
            <a:ext cx="5727256" cy="6991017"/>
          </a:xfrm>
          <a:prstGeom prst="rect">
            <a:avLst/>
          </a:prstGeom>
          <a:effectLst>
            <a:softEdge rad="1104900"/>
          </a:effectLst>
        </p:spPr>
      </p:pic>
      <p:sp>
        <p:nvSpPr>
          <p:cNvPr id="11" name="TextBox 10"/>
          <p:cNvSpPr txBox="1"/>
          <p:nvPr/>
        </p:nvSpPr>
        <p:spPr>
          <a:xfrm>
            <a:off x="3460027" y="270106"/>
            <a:ext cx="29322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accent1"/>
                </a:solidFill>
                <a:latin typeface="+mj-ea"/>
                <a:ea typeface="+mj-ea"/>
                <a:cs typeface="Tahoma" panose="020B0604030504040204" pitchFamily="34" charset="0"/>
              </a:rPr>
              <a:t>구름 </a:t>
            </a:r>
            <a:r>
              <a:rPr lang="en-US" altLang="ko-KR" sz="5000" b="1" dirty="0">
                <a:solidFill>
                  <a:schemeClr val="accent1"/>
                </a:solidFill>
                <a:latin typeface="+mj-ea"/>
                <a:ea typeface="+mj-ea"/>
                <a:cs typeface="Tahoma" panose="020B0604030504040204" pitchFamily="34" charset="0"/>
              </a:rPr>
              <a:t>USB</a:t>
            </a:r>
            <a:endParaRPr lang="ko-KR" altLang="en-US" sz="5000" b="1" dirty="0">
              <a:solidFill>
                <a:schemeClr val="accent1"/>
              </a:solidFill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2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32" name="직각 삼각형 3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36" name="직각 삼각형 35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32206" y="546511"/>
            <a:ext cx="417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01.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구름</a:t>
            </a:r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USB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소개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13216" y="2786926"/>
            <a:ext cx="9194514" cy="1833797"/>
            <a:chOff x="682007" y="2966158"/>
            <a:chExt cx="8468945" cy="1431120"/>
          </a:xfrm>
        </p:grpSpPr>
        <p:grpSp>
          <p:nvGrpSpPr>
            <p:cNvPr id="43" name="그룹 42"/>
            <p:cNvGrpSpPr/>
            <p:nvPr/>
          </p:nvGrpSpPr>
          <p:grpSpPr>
            <a:xfrm>
              <a:off x="682007" y="2966158"/>
              <a:ext cx="8468945" cy="1431120"/>
              <a:chOff x="2107431" y="5366943"/>
              <a:chExt cx="20156617" cy="3406154"/>
            </a:xfrm>
          </p:grpSpPr>
          <p:sp>
            <p:nvSpPr>
              <p:cNvPr id="44" name="Rectangle 73"/>
              <p:cNvSpPr/>
              <p:nvPr/>
            </p:nvSpPr>
            <p:spPr>
              <a:xfrm>
                <a:off x="8875024" y="5366943"/>
                <a:ext cx="3348368" cy="3349240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/>
              </a:p>
            </p:txBody>
          </p:sp>
          <p:sp>
            <p:nvSpPr>
              <p:cNvPr id="45" name="Rectangle 74"/>
              <p:cNvSpPr/>
              <p:nvPr/>
            </p:nvSpPr>
            <p:spPr>
              <a:xfrm>
                <a:off x="12217707" y="5366943"/>
                <a:ext cx="3348368" cy="3349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/>
              </a:p>
            </p:txBody>
          </p:sp>
          <p:sp>
            <p:nvSpPr>
              <p:cNvPr id="46" name="Rectangle 75"/>
              <p:cNvSpPr/>
              <p:nvPr/>
            </p:nvSpPr>
            <p:spPr>
              <a:xfrm>
                <a:off x="5526657" y="5366943"/>
                <a:ext cx="3348367" cy="3349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/>
              </a:p>
            </p:txBody>
          </p:sp>
          <p:sp>
            <p:nvSpPr>
              <p:cNvPr id="47" name="Rectangle 84"/>
              <p:cNvSpPr/>
              <p:nvPr/>
            </p:nvSpPr>
            <p:spPr>
              <a:xfrm>
                <a:off x="2177488" y="5366943"/>
                <a:ext cx="3348368" cy="3349240"/>
              </a:xfrm>
              <a:prstGeom prst="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 dirty="0"/>
              </a:p>
            </p:txBody>
          </p:sp>
          <p:sp>
            <p:nvSpPr>
              <p:cNvPr id="48" name="Rectangle 87"/>
              <p:cNvSpPr/>
              <p:nvPr/>
            </p:nvSpPr>
            <p:spPr>
              <a:xfrm>
                <a:off x="18915680" y="5366943"/>
                <a:ext cx="3348368" cy="3349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/>
              </a:p>
            </p:txBody>
          </p:sp>
          <p:sp>
            <p:nvSpPr>
              <p:cNvPr id="49" name="Rectangle 88"/>
              <p:cNvSpPr/>
              <p:nvPr/>
            </p:nvSpPr>
            <p:spPr>
              <a:xfrm>
                <a:off x="15566512" y="5366943"/>
                <a:ext cx="3348367" cy="3349240"/>
              </a:xfrm>
              <a:prstGeom prst="rect">
                <a:avLst/>
              </a:prstGeom>
              <a:solidFill>
                <a:srgbClr val="95C6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id-ID" sz="11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42109" y="7601141"/>
                <a:ext cx="2710177" cy="1171956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확장성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9345889" y="7602021"/>
                <a:ext cx="2496308" cy="914611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공유성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231583" y="7515542"/>
                <a:ext cx="3320615" cy="1171957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보안강화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885609" y="7553965"/>
                <a:ext cx="2710177" cy="1171957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범용성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950542" y="7518419"/>
                <a:ext cx="3278648" cy="1171957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구름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USB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107431" y="7552761"/>
                <a:ext cx="3488484" cy="1171957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Lato Regular"/>
                    <a:cs typeface="Lato Regular"/>
                  </a:rPr>
                  <a:t>장점 유지</a:t>
                </a:r>
                <a:endParaRPr lang="id-ID" sz="2000" b="1" dirty="0">
                  <a:solidFill>
                    <a:schemeClr val="bg1"/>
                  </a:solidFill>
                  <a:latin typeface="Lato Regular"/>
                  <a:cs typeface="Lato Regular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278" y="3187565"/>
              <a:ext cx="581620" cy="5816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95" y="3067252"/>
              <a:ext cx="865945" cy="7841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385" y="3169252"/>
              <a:ext cx="765607" cy="6845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042" y="3102038"/>
              <a:ext cx="820899" cy="77509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526" y="3128203"/>
              <a:ext cx="636791" cy="7563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547" y="3097690"/>
              <a:ext cx="637615" cy="78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49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02.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진행사항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28391" y="2297576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동영상</a:t>
            </a:r>
            <a:endParaRPr lang="en-US" altLang="ko-KR" sz="3000" dirty="0"/>
          </a:p>
          <a:p>
            <a:pPr algn="r"/>
            <a:r>
              <a:rPr lang="en-US" altLang="ko-KR" sz="2000" dirty="0"/>
              <a:t>30</a:t>
            </a:r>
            <a:r>
              <a:rPr lang="ko-KR" altLang="en-US" sz="2000" dirty="0"/>
              <a:t>초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355698" y="1575849"/>
            <a:ext cx="733102" cy="634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/>
              <a:t>15</a:t>
            </a:r>
            <a:r>
              <a:rPr lang="ko-KR" altLang="en-US" sz="2000" dirty="0"/>
              <a:t>초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681823" y="5407677"/>
            <a:ext cx="4414553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7" name="직선 화살표 연결선 56"/>
          <p:cNvCxnSpPr>
            <a:cxnSpLocks/>
          </p:cNvCxnSpPr>
          <p:nvPr/>
        </p:nvCxnSpPr>
        <p:spPr>
          <a:xfrm>
            <a:off x="-54501" y="3548599"/>
            <a:ext cx="9773840" cy="0"/>
          </a:xfrm>
          <a:prstGeom prst="straightConnector1">
            <a:avLst/>
          </a:prstGeom>
          <a:ln w="127000">
            <a:solidFill>
              <a:srgbClr val="D9D9D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3352308" y="2580462"/>
            <a:ext cx="2798039" cy="2098530"/>
            <a:chOff x="386510" y="2576096"/>
            <a:chExt cx="2798039" cy="20985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0" y="2576096"/>
              <a:ext cx="2798039" cy="2098530"/>
            </a:xfrm>
            <a:prstGeom prst="rect">
              <a:avLst/>
            </a:prstGeom>
          </p:spPr>
        </p:pic>
        <p:sp>
          <p:nvSpPr>
            <p:cNvPr id="51" name="타원 50"/>
            <p:cNvSpPr/>
            <p:nvPr/>
          </p:nvSpPr>
          <p:spPr>
            <a:xfrm>
              <a:off x="1857979" y="3397530"/>
              <a:ext cx="848887" cy="848887"/>
            </a:xfrm>
            <a:prstGeom prst="ellipse">
              <a:avLst/>
            </a:prstGeom>
            <a:noFill/>
            <a:ln w="25400">
              <a:solidFill>
                <a:srgbClr val="95C6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331228" y="1342087"/>
            <a:ext cx="41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2060"/>
                </a:solidFill>
              </a:rPr>
              <a:t>구글드라이브에 존재하는 파일 보기 </a:t>
            </a:r>
            <a:r>
              <a:rPr lang="en-US" altLang="ko-KR" sz="1800" b="1" dirty="0">
                <a:solidFill>
                  <a:srgbClr val="002060"/>
                </a:solidFill>
              </a:rPr>
              <a:t>OK!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04" y="1571157"/>
            <a:ext cx="3392295" cy="367860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4560670" y="3041939"/>
            <a:ext cx="744899" cy="203541"/>
          </a:xfrm>
          <a:prstGeom prst="rect">
            <a:avLst/>
          </a:prstGeom>
          <a:solidFill>
            <a:schemeClr val="bg1"/>
          </a:solidFill>
          <a:ln w="31750"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첫번째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.doc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7" name="그림 8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31" y="2014538"/>
            <a:ext cx="2081673" cy="1350138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54"/>
          <a:stretch/>
        </p:blipFill>
        <p:spPr>
          <a:xfrm>
            <a:off x="6689369" y="1881735"/>
            <a:ext cx="1367143" cy="101484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6809124" y="2808951"/>
            <a:ext cx="1786410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첫번째</a:t>
            </a:r>
            <a:r>
              <a:rPr lang="en-US" altLang="ko-KR" dirty="0">
                <a:solidFill>
                  <a:schemeClr val="bg1"/>
                </a:solidFill>
              </a:rPr>
              <a:t>.doc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8" y="1881735"/>
            <a:ext cx="2802458" cy="34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02.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진행사항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95705" y="2188700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동영상</a:t>
            </a:r>
            <a:endParaRPr lang="en-US" altLang="ko-KR" sz="3000" dirty="0"/>
          </a:p>
          <a:p>
            <a:pPr algn="r"/>
            <a:r>
              <a:rPr lang="en-US" altLang="ko-KR" sz="2000" dirty="0"/>
              <a:t>30</a:t>
            </a:r>
            <a:r>
              <a:rPr lang="ko-KR" altLang="en-US" sz="2000" dirty="0"/>
              <a:t>초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681823" y="5407677"/>
            <a:ext cx="4414553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57" name="직선 화살표 연결선 56"/>
          <p:cNvCxnSpPr>
            <a:cxnSpLocks/>
          </p:cNvCxnSpPr>
          <p:nvPr/>
        </p:nvCxnSpPr>
        <p:spPr>
          <a:xfrm>
            <a:off x="-54501" y="3548599"/>
            <a:ext cx="9773840" cy="0"/>
          </a:xfrm>
          <a:prstGeom prst="straightConnector1">
            <a:avLst/>
          </a:prstGeom>
          <a:ln w="127000">
            <a:solidFill>
              <a:srgbClr val="D9D9D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18" y="1462281"/>
            <a:ext cx="3392295" cy="3678602"/>
          </a:xfrm>
          <a:prstGeom prst="rect">
            <a:avLst/>
          </a:prstGeom>
        </p:spPr>
      </p:pic>
      <p:pic>
        <p:nvPicPr>
          <p:cNvPr id="87" name="그림 8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45" y="1905662"/>
            <a:ext cx="2081673" cy="1350138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54"/>
          <a:stretch/>
        </p:blipFill>
        <p:spPr>
          <a:xfrm>
            <a:off x="1756683" y="1772859"/>
            <a:ext cx="1367143" cy="101484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876438" y="2700075"/>
            <a:ext cx="1786410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첫번째</a:t>
            </a:r>
            <a:r>
              <a:rPr lang="en-US" altLang="ko-KR" dirty="0">
                <a:solidFill>
                  <a:schemeClr val="bg1"/>
                </a:solidFill>
              </a:rPr>
              <a:t>.doc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32" y="1489211"/>
            <a:ext cx="3392295" cy="36786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34" y="1929386"/>
            <a:ext cx="2088808" cy="13055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58657" y="1314235"/>
            <a:ext cx="439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2060"/>
                </a:solidFill>
              </a:rPr>
              <a:t>구글드라이브에 존재하는 파일 실행 </a:t>
            </a:r>
            <a:r>
              <a:rPr lang="en-US" altLang="ko-KR" sz="1800" b="1" dirty="0">
                <a:solidFill>
                  <a:srgbClr val="002060"/>
                </a:solidFill>
              </a:rPr>
              <a:t>OK!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90" y="2755690"/>
            <a:ext cx="1045502" cy="1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03.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수행 내용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8871" y="2205441"/>
            <a:ext cx="9198137" cy="2800178"/>
            <a:chOff x="802390" y="2492791"/>
            <a:chExt cx="8343802" cy="2404944"/>
          </a:xfrm>
        </p:grpSpPr>
        <p:sp>
          <p:nvSpPr>
            <p:cNvPr id="34" name="직사각형 33"/>
            <p:cNvSpPr/>
            <p:nvPr/>
          </p:nvSpPr>
          <p:spPr>
            <a:xfrm>
              <a:off x="2012066" y="2552052"/>
              <a:ext cx="1253738" cy="277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부분 다운로드</a:t>
              </a:r>
            </a:p>
          </p:txBody>
        </p:sp>
        <p:sp>
          <p:nvSpPr>
            <p:cNvPr id="36" name="Freeform 139"/>
            <p:cNvSpPr>
              <a:spLocks noEditPoints="1"/>
            </p:cNvSpPr>
            <p:nvPr/>
          </p:nvSpPr>
          <p:spPr bwMode="auto">
            <a:xfrm>
              <a:off x="1017676" y="2972046"/>
              <a:ext cx="7953123" cy="1409194"/>
            </a:xfrm>
            <a:custGeom>
              <a:avLst/>
              <a:gdLst>
                <a:gd name="T0" fmla="*/ 2147483646 w 1283"/>
                <a:gd name="T1" fmla="*/ 2147483646 h 227"/>
                <a:gd name="T2" fmla="*/ 2147483646 w 1283"/>
                <a:gd name="T3" fmla="*/ 2147483646 h 227"/>
                <a:gd name="T4" fmla="*/ 2147483646 w 1283"/>
                <a:gd name="T5" fmla="*/ 2147483646 h 227"/>
                <a:gd name="T6" fmla="*/ 2147483646 w 1283"/>
                <a:gd name="T7" fmla="*/ 2147483646 h 227"/>
                <a:gd name="T8" fmla="*/ 2147483646 w 1283"/>
                <a:gd name="T9" fmla="*/ 2147483646 h 227"/>
                <a:gd name="T10" fmla="*/ 2147483646 w 1283"/>
                <a:gd name="T11" fmla="*/ 2147483646 h 227"/>
                <a:gd name="T12" fmla="*/ 2147483646 w 1283"/>
                <a:gd name="T13" fmla="*/ 2147483646 h 227"/>
                <a:gd name="T14" fmla="*/ 2147483646 w 1283"/>
                <a:gd name="T15" fmla="*/ 2147483646 h 227"/>
                <a:gd name="T16" fmla="*/ 2147483646 w 1283"/>
                <a:gd name="T17" fmla="*/ 2147483646 h 227"/>
                <a:gd name="T18" fmla="*/ 2147483646 w 1283"/>
                <a:gd name="T19" fmla="*/ 2147483646 h 227"/>
                <a:gd name="T20" fmla="*/ 2147483646 w 1283"/>
                <a:gd name="T21" fmla="*/ 2147483646 h 227"/>
                <a:gd name="T22" fmla="*/ 2147483646 w 1283"/>
                <a:gd name="T23" fmla="*/ 2147483646 h 227"/>
                <a:gd name="T24" fmla="*/ 2147483646 w 1283"/>
                <a:gd name="T25" fmla="*/ 2147483646 h 227"/>
                <a:gd name="T26" fmla="*/ 2147483646 w 1283"/>
                <a:gd name="T27" fmla="*/ 2147483646 h 227"/>
                <a:gd name="T28" fmla="*/ 2147483646 w 1283"/>
                <a:gd name="T29" fmla="*/ 2147483646 h 227"/>
                <a:gd name="T30" fmla="*/ 2147483646 w 1283"/>
                <a:gd name="T31" fmla="*/ 2147483646 h 227"/>
                <a:gd name="T32" fmla="*/ 2147483646 w 1283"/>
                <a:gd name="T33" fmla="*/ 2147483646 h 227"/>
                <a:gd name="T34" fmla="*/ 2147483646 w 1283"/>
                <a:gd name="T35" fmla="*/ 2147483646 h 227"/>
                <a:gd name="T36" fmla="*/ 2147483646 w 1283"/>
                <a:gd name="T37" fmla="*/ 2147483646 h 227"/>
                <a:gd name="T38" fmla="*/ 2147483646 w 1283"/>
                <a:gd name="T39" fmla="*/ 2147483646 h 227"/>
                <a:gd name="T40" fmla="*/ 2147483646 w 1283"/>
                <a:gd name="T41" fmla="*/ 2147483646 h 227"/>
                <a:gd name="T42" fmla="*/ 2147483646 w 1283"/>
                <a:gd name="T43" fmla="*/ 2147483646 h 227"/>
                <a:gd name="T44" fmla="*/ 2147483646 w 1283"/>
                <a:gd name="T45" fmla="*/ 2147483646 h 227"/>
                <a:gd name="T46" fmla="*/ 2147483646 w 1283"/>
                <a:gd name="T47" fmla="*/ 2147483646 h 227"/>
                <a:gd name="T48" fmla="*/ 2147483646 w 1283"/>
                <a:gd name="T49" fmla="*/ 2147483646 h 227"/>
                <a:gd name="T50" fmla="*/ 2147483646 w 1283"/>
                <a:gd name="T51" fmla="*/ 2147483646 h 227"/>
                <a:gd name="T52" fmla="*/ 2147483646 w 1283"/>
                <a:gd name="T53" fmla="*/ 2147483646 h 227"/>
                <a:gd name="T54" fmla="*/ 2147483646 w 1283"/>
                <a:gd name="T55" fmla="*/ 2147483646 h 227"/>
                <a:gd name="T56" fmla="*/ 2147483646 w 1283"/>
                <a:gd name="T57" fmla="*/ 2147483646 h 227"/>
                <a:gd name="T58" fmla="*/ 2147483646 w 1283"/>
                <a:gd name="T59" fmla="*/ 2147483646 h 227"/>
                <a:gd name="T60" fmla="*/ 2147483646 w 1283"/>
                <a:gd name="T61" fmla="*/ 2147483646 h 227"/>
                <a:gd name="T62" fmla="*/ 2147483646 w 1283"/>
                <a:gd name="T63" fmla="*/ 2147483646 h 227"/>
                <a:gd name="T64" fmla="*/ 2147483646 w 1283"/>
                <a:gd name="T65" fmla="*/ 2147483646 h 227"/>
                <a:gd name="T66" fmla="*/ 2147483646 w 1283"/>
                <a:gd name="T67" fmla="*/ 2147483646 h 227"/>
                <a:gd name="T68" fmla="*/ 2147483646 w 1283"/>
                <a:gd name="T69" fmla="*/ 2147483646 h 227"/>
                <a:gd name="T70" fmla="*/ 2147483646 w 1283"/>
                <a:gd name="T71" fmla="*/ 2147483646 h 227"/>
                <a:gd name="T72" fmla="*/ 2147483646 w 1283"/>
                <a:gd name="T73" fmla="*/ 2147483646 h 227"/>
                <a:gd name="T74" fmla="*/ 2147483646 w 1283"/>
                <a:gd name="T75" fmla="*/ 2147483646 h 227"/>
                <a:gd name="T76" fmla="*/ 2147483646 w 1283"/>
                <a:gd name="T77" fmla="*/ 2147483646 h 227"/>
                <a:gd name="T78" fmla="*/ 2147483646 w 1283"/>
                <a:gd name="T79" fmla="*/ 2147483646 h 227"/>
                <a:gd name="T80" fmla="*/ 2147483646 w 1283"/>
                <a:gd name="T81" fmla="*/ 2147483646 h 227"/>
                <a:gd name="T82" fmla="*/ 2147483646 w 1283"/>
                <a:gd name="T83" fmla="*/ 2147483646 h 227"/>
                <a:gd name="T84" fmla="*/ 2147483646 w 1283"/>
                <a:gd name="T85" fmla="*/ 2147483646 h 227"/>
                <a:gd name="T86" fmla="*/ 2147483646 w 1283"/>
                <a:gd name="T87" fmla="*/ 2147483646 h 227"/>
                <a:gd name="T88" fmla="*/ 2147483646 w 1283"/>
                <a:gd name="T89" fmla="*/ 2147483646 h 227"/>
                <a:gd name="T90" fmla="*/ 2147483646 w 1283"/>
                <a:gd name="T91" fmla="*/ 2147483646 h 227"/>
                <a:gd name="T92" fmla="*/ 2147483646 w 1283"/>
                <a:gd name="T93" fmla="*/ 2147483646 h 227"/>
                <a:gd name="T94" fmla="*/ 2147483646 w 1283"/>
                <a:gd name="T95" fmla="*/ 2147483646 h 227"/>
                <a:gd name="T96" fmla="*/ 2147483646 w 1283"/>
                <a:gd name="T97" fmla="*/ 2147483646 h 227"/>
                <a:gd name="T98" fmla="*/ 2147483646 w 1283"/>
                <a:gd name="T99" fmla="*/ 2147483646 h 227"/>
                <a:gd name="T100" fmla="*/ 2147483646 w 1283"/>
                <a:gd name="T101" fmla="*/ 2147483646 h 227"/>
                <a:gd name="T102" fmla="*/ 2147483646 w 1283"/>
                <a:gd name="T103" fmla="*/ 2147483646 h 227"/>
                <a:gd name="T104" fmla="*/ 2147483646 w 1283"/>
                <a:gd name="T105" fmla="*/ 2147483646 h 227"/>
                <a:gd name="T106" fmla="*/ 2147483646 w 1283"/>
                <a:gd name="T107" fmla="*/ 2147483646 h 227"/>
                <a:gd name="T108" fmla="*/ 2147483646 w 1283"/>
                <a:gd name="T109" fmla="*/ 2147483646 h 227"/>
                <a:gd name="T110" fmla="*/ 2147483646 w 1283"/>
                <a:gd name="T111" fmla="*/ 2147483646 h 227"/>
                <a:gd name="T112" fmla="*/ 2147483646 w 1283"/>
                <a:gd name="T113" fmla="*/ 2147483646 h 227"/>
                <a:gd name="T114" fmla="*/ 2147483646 w 1283"/>
                <a:gd name="T115" fmla="*/ 2147483646 h 2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283"/>
                <a:gd name="T175" fmla="*/ 0 h 227"/>
                <a:gd name="T176" fmla="*/ 1283 w 1283"/>
                <a:gd name="T177" fmla="*/ 227 h 2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283" h="227">
                  <a:moveTo>
                    <a:pt x="1283" y="207"/>
                  </a:moveTo>
                  <a:cubicBezTo>
                    <a:pt x="1283" y="209"/>
                    <a:pt x="1282" y="210"/>
                    <a:pt x="1280" y="210"/>
                  </a:cubicBezTo>
                  <a:cubicBezTo>
                    <a:pt x="1276" y="211"/>
                    <a:pt x="1271" y="210"/>
                    <a:pt x="1266" y="210"/>
                  </a:cubicBezTo>
                  <a:cubicBezTo>
                    <a:pt x="1265" y="210"/>
                    <a:pt x="1263" y="208"/>
                    <a:pt x="1263" y="206"/>
                  </a:cubicBezTo>
                  <a:cubicBezTo>
                    <a:pt x="1264" y="204"/>
                    <a:pt x="1265" y="203"/>
                    <a:pt x="1267" y="203"/>
                  </a:cubicBezTo>
                  <a:cubicBezTo>
                    <a:pt x="1271" y="204"/>
                    <a:pt x="1276" y="204"/>
                    <a:pt x="1280" y="204"/>
                  </a:cubicBezTo>
                  <a:cubicBezTo>
                    <a:pt x="1282" y="204"/>
                    <a:pt x="1283" y="205"/>
                    <a:pt x="1283" y="207"/>
                  </a:cubicBezTo>
                  <a:close/>
                  <a:moveTo>
                    <a:pt x="1255" y="204"/>
                  </a:moveTo>
                  <a:cubicBezTo>
                    <a:pt x="1255" y="204"/>
                    <a:pt x="1255" y="204"/>
                    <a:pt x="1255" y="204"/>
                  </a:cubicBezTo>
                  <a:cubicBezTo>
                    <a:pt x="1254" y="206"/>
                    <a:pt x="1252" y="207"/>
                    <a:pt x="1251" y="207"/>
                  </a:cubicBezTo>
                  <a:cubicBezTo>
                    <a:pt x="1246" y="206"/>
                    <a:pt x="1242" y="204"/>
                    <a:pt x="1238" y="202"/>
                  </a:cubicBezTo>
                  <a:cubicBezTo>
                    <a:pt x="1236" y="202"/>
                    <a:pt x="1235" y="200"/>
                    <a:pt x="1236" y="198"/>
                  </a:cubicBezTo>
                  <a:cubicBezTo>
                    <a:pt x="1236" y="196"/>
                    <a:pt x="1238" y="195"/>
                    <a:pt x="1240" y="196"/>
                  </a:cubicBezTo>
                  <a:cubicBezTo>
                    <a:pt x="1244" y="198"/>
                    <a:pt x="1248" y="199"/>
                    <a:pt x="1252" y="200"/>
                  </a:cubicBezTo>
                  <a:cubicBezTo>
                    <a:pt x="1254" y="201"/>
                    <a:pt x="1255" y="202"/>
                    <a:pt x="1255" y="204"/>
                  </a:cubicBezTo>
                  <a:close/>
                  <a:moveTo>
                    <a:pt x="1228" y="192"/>
                  </a:moveTo>
                  <a:cubicBezTo>
                    <a:pt x="1228" y="193"/>
                    <a:pt x="1228" y="193"/>
                    <a:pt x="1228" y="194"/>
                  </a:cubicBezTo>
                  <a:cubicBezTo>
                    <a:pt x="1227" y="196"/>
                    <a:pt x="1225" y="196"/>
                    <a:pt x="1223" y="195"/>
                  </a:cubicBezTo>
                  <a:cubicBezTo>
                    <a:pt x="1219" y="193"/>
                    <a:pt x="1215" y="190"/>
                    <a:pt x="1212" y="187"/>
                  </a:cubicBezTo>
                  <a:cubicBezTo>
                    <a:pt x="1210" y="186"/>
                    <a:pt x="1210" y="184"/>
                    <a:pt x="1211" y="182"/>
                  </a:cubicBezTo>
                  <a:cubicBezTo>
                    <a:pt x="1212" y="181"/>
                    <a:pt x="1215" y="181"/>
                    <a:pt x="1216" y="182"/>
                  </a:cubicBezTo>
                  <a:cubicBezTo>
                    <a:pt x="1219" y="185"/>
                    <a:pt x="1223" y="187"/>
                    <a:pt x="1227" y="189"/>
                  </a:cubicBezTo>
                  <a:cubicBezTo>
                    <a:pt x="1228" y="190"/>
                    <a:pt x="1228" y="191"/>
                    <a:pt x="1228" y="192"/>
                  </a:cubicBezTo>
                  <a:close/>
                  <a:moveTo>
                    <a:pt x="1206" y="174"/>
                  </a:moveTo>
                  <a:cubicBezTo>
                    <a:pt x="1206" y="175"/>
                    <a:pt x="1205" y="176"/>
                    <a:pt x="1205" y="176"/>
                  </a:cubicBezTo>
                  <a:cubicBezTo>
                    <a:pt x="1203" y="178"/>
                    <a:pt x="1201" y="178"/>
                    <a:pt x="1200" y="176"/>
                  </a:cubicBezTo>
                  <a:cubicBezTo>
                    <a:pt x="1197" y="173"/>
                    <a:pt x="1194" y="169"/>
                    <a:pt x="1191" y="166"/>
                  </a:cubicBezTo>
                  <a:cubicBezTo>
                    <a:pt x="1190" y="164"/>
                    <a:pt x="1191" y="162"/>
                    <a:pt x="1192" y="161"/>
                  </a:cubicBezTo>
                  <a:cubicBezTo>
                    <a:pt x="1194" y="160"/>
                    <a:pt x="1196" y="160"/>
                    <a:pt x="1197" y="162"/>
                  </a:cubicBezTo>
                  <a:cubicBezTo>
                    <a:pt x="1199" y="165"/>
                    <a:pt x="1202" y="169"/>
                    <a:pt x="1205" y="172"/>
                  </a:cubicBezTo>
                  <a:cubicBezTo>
                    <a:pt x="1205" y="172"/>
                    <a:pt x="1206" y="173"/>
                    <a:pt x="1206" y="174"/>
                  </a:cubicBezTo>
                  <a:close/>
                  <a:moveTo>
                    <a:pt x="1189" y="150"/>
                  </a:moveTo>
                  <a:cubicBezTo>
                    <a:pt x="1189" y="151"/>
                    <a:pt x="1189" y="153"/>
                    <a:pt x="1187" y="153"/>
                  </a:cubicBezTo>
                  <a:cubicBezTo>
                    <a:pt x="1186" y="154"/>
                    <a:pt x="1184" y="153"/>
                    <a:pt x="1183" y="152"/>
                  </a:cubicBezTo>
                  <a:cubicBezTo>
                    <a:pt x="1181" y="148"/>
                    <a:pt x="1179" y="143"/>
                    <a:pt x="1177" y="139"/>
                  </a:cubicBezTo>
                  <a:cubicBezTo>
                    <a:pt x="1177" y="137"/>
                    <a:pt x="1178" y="135"/>
                    <a:pt x="1180" y="135"/>
                  </a:cubicBezTo>
                  <a:cubicBezTo>
                    <a:pt x="1181" y="134"/>
                    <a:pt x="1183" y="135"/>
                    <a:pt x="1184" y="137"/>
                  </a:cubicBezTo>
                  <a:cubicBezTo>
                    <a:pt x="1185" y="141"/>
                    <a:pt x="1187" y="145"/>
                    <a:pt x="1189" y="149"/>
                  </a:cubicBezTo>
                  <a:cubicBezTo>
                    <a:pt x="1189" y="149"/>
                    <a:pt x="1189" y="150"/>
                    <a:pt x="1189" y="150"/>
                  </a:cubicBezTo>
                  <a:close/>
                  <a:moveTo>
                    <a:pt x="1180" y="123"/>
                  </a:moveTo>
                  <a:cubicBezTo>
                    <a:pt x="1180" y="125"/>
                    <a:pt x="1179" y="126"/>
                    <a:pt x="1177" y="126"/>
                  </a:cubicBezTo>
                  <a:cubicBezTo>
                    <a:pt x="1175" y="127"/>
                    <a:pt x="1174" y="125"/>
                    <a:pt x="1173" y="124"/>
                  </a:cubicBezTo>
                  <a:cubicBezTo>
                    <a:pt x="1172" y="119"/>
                    <a:pt x="1172" y="114"/>
                    <a:pt x="1172" y="110"/>
                  </a:cubicBezTo>
                  <a:cubicBezTo>
                    <a:pt x="1171" y="108"/>
                    <a:pt x="1173" y="106"/>
                    <a:pt x="1175" y="106"/>
                  </a:cubicBezTo>
                  <a:cubicBezTo>
                    <a:pt x="1177" y="106"/>
                    <a:pt x="1178" y="108"/>
                    <a:pt x="1178" y="110"/>
                  </a:cubicBezTo>
                  <a:cubicBezTo>
                    <a:pt x="1179" y="114"/>
                    <a:pt x="1179" y="118"/>
                    <a:pt x="1180" y="122"/>
                  </a:cubicBezTo>
                  <a:lnTo>
                    <a:pt x="1180" y="123"/>
                  </a:lnTo>
                  <a:close/>
                  <a:moveTo>
                    <a:pt x="1177" y="94"/>
                  </a:moveTo>
                  <a:cubicBezTo>
                    <a:pt x="1177" y="96"/>
                    <a:pt x="1176" y="97"/>
                    <a:pt x="1174" y="97"/>
                  </a:cubicBezTo>
                  <a:cubicBezTo>
                    <a:pt x="1173" y="98"/>
                    <a:pt x="1171" y="96"/>
                    <a:pt x="1171" y="95"/>
                  </a:cubicBezTo>
                  <a:cubicBezTo>
                    <a:pt x="1170" y="90"/>
                    <a:pt x="1169" y="86"/>
                    <a:pt x="1168" y="82"/>
                  </a:cubicBezTo>
                  <a:cubicBezTo>
                    <a:pt x="1168" y="80"/>
                    <a:pt x="1169" y="78"/>
                    <a:pt x="1171" y="78"/>
                  </a:cubicBezTo>
                  <a:cubicBezTo>
                    <a:pt x="1172" y="77"/>
                    <a:pt x="1174" y="78"/>
                    <a:pt x="1175" y="80"/>
                  </a:cubicBezTo>
                  <a:cubicBezTo>
                    <a:pt x="1176" y="85"/>
                    <a:pt x="1177" y="89"/>
                    <a:pt x="1177" y="94"/>
                  </a:cubicBezTo>
                  <a:close/>
                  <a:moveTo>
                    <a:pt x="1170" y="66"/>
                  </a:moveTo>
                  <a:cubicBezTo>
                    <a:pt x="1170" y="67"/>
                    <a:pt x="1169" y="69"/>
                    <a:pt x="1168" y="69"/>
                  </a:cubicBezTo>
                  <a:cubicBezTo>
                    <a:pt x="1166" y="70"/>
                    <a:pt x="1164" y="69"/>
                    <a:pt x="1163" y="68"/>
                  </a:cubicBezTo>
                  <a:cubicBezTo>
                    <a:pt x="1162" y="64"/>
                    <a:pt x="1160" y="60"/>
                    <a:pt x="1158" y="56"/>
                  </a:cubicBezTo>
                  <a:cubicBezTo>
                    <a:pt x="1157" y="54"/>
                    <a:pt x="1157" y="52"/>
                    <a:pt x="1159" y="51"/>
                  </a:cubicBezTo>
                  <a:cubicBezTo>
                    <a:pt x="1160" y="50"/>
                    <a:pt x="1162" y="51"/>
                    <a:pt x="1163" y="53"/>
                  </a:cubicBezTo>
                  <a:cubicBezTo>
                    <a:pt x="1166" y="57"/>
                    <a:pt x="1168" y="61"/>
                    <a:pt x="1170" y="65"/>
                  </a:cubicBezTo>
                  <a:cubicBezTo>
                    <a:pt x="1170" y="65"/>
                    <a:pt x="1170" y="66"/>
                    <a:pt x="1170" y="66"/>
                  </a:cubicBezTo>
                  <a:close/>
                  <a:moveTo>
                    <a:pt x="1155" y="41"/>
                  </a:moveTo>
                  <a:cubicBezTo>
                    <a:pt x="1155" y="42"/>
                    <a:pt x="1155" y="43"/>
                    <a:pt x="1154" y="44"/>
                  </a:cubicBezTo>
                  <a:cubicBezTo>
                    <a:pt x="1152" y="45"/>
                    <a:pt x="1150" y="45"/>
                    <a:pt x="1149" y="44"/>
                  </a:cubicBezTo>
                  <a:cubicBezTo>
                    <a:pt x="1146" y="40"/>
                    <a:pt x="1143" y="37"/>
                    <a:pt x="1140" y="34"/>
                  </a:cubicBezTo>
                  <a:cubicBezTo>
                    <a:pt x="1139" y="33"/>
                    <a:pt x="1139" y="31"/>
                    <a:pt x="1140" y="29"/>
                  </a:cubicBezTo>
                  <a:cubicBezTo>
                    <a:pt x="1141" y="28"/>
                    <a:pt x="1143" y="28"/>
                    <a:pt x="1145" y="29"/>
                  </a:cubicBezTo>
                  <a:cubicBezTo>
                    <a:pt x="1148" y="32"/>
                    <a:pt x="1151" y="36"/>
                    <a:pt x="1154" y="39"/>
                  </a:cubicBezTo>
                  <a:cubicBezTo>
                    <a:pt x="1155" y="40"/>
                    <a:pt x="1155" y="41"/>
                    <a:pt x="1155" y="41"/>
                  </a:cubicBezTo>
                  <a:close/>
                  <a:moveTo>
                    <a:pt x="1134" y="22"/>
                  </a:moveTo>
                  <a:cubicBezTo>
                    <a:pt x="1134" y="22"/>
                    <a:pt x="1134" y="23"/>
                    <a:pt x="1133" y="24"/>
                  </a:cubicBezTo>
                  <a:cubicBezTo>
                    <a:pt x="1132" y="25"/>
                    <a:pt x="1130" y="26"/>
                    <a:pt x="1129" y="25"/>
                  </a:cubicBezTo>
                  <a:cubicBezTo>
                    <a:pt x="1125" y="22"/>
                    <a:pt x="1121" y="20"/>
                    <a:pt x="1118" y="18"/>
                  </a:cubicBezTo>
                  <a:cubicBezTo>
                    <a:pt x="1116" y="17"/>
                    <a:pt x="1115" y="15"/>
                    <a:pt x="1116" y="13"/>
                  </a:cubicBezTo>
                  <a:cubicBezTo>
                    <a:pt x="1117" y="12"/>
                    <a:pt x="1119" y="11"/>
                    <a:pt x="1121" y="12"/>
                  </a:cubicBezTo>
                  <a:cubicBezTo>
                    <a:pt x="1125" y="14"/>
                    <a:pt x="1129" y="16"/>
                    <a:pt x="1132" y="19"/>
                  </a:cubicBezTo>
                  <a:cubicBezTo>
                    <a:pt x="1133" y="20"/>
                    <a:pt x="1134" y="21"/>
                    <a:pt x="1134" y="22"/>
                  </a:cubicBezTo>
                  <a:close/>
                  <a:moveTo>
                    <a:pt x="1108" y="9"/>
                  </a:moveTo>
                  <a:cubicBezTo>
                    <a:pt x="1108" y="9"/>
                    <a:pt x="1108" y="9"/>
                    <a:pt x="1108" y="10"/>
                  </a:cubicBezTo>
                  <a:cubicBezTo>
                    <a:pt x="1107" y="12"/>
                    <a:pt x="1105" y="12"/>
                    <a:pt x="1104" y="12"/>
                  </a:cubicBezTo>
                  <a:cubicBezTo>
                    <a:pt x="1100" y="10"/>
                    <a:pt x="1095" y="9"/>
                    <a:pt x="1091" y="8"/>
                  </a:cubicBezTo>
                  <a:cubicBezTo>
                    <a:pt x="1089" y="8"/>
                    <a:pt x="1088" y="6"/>
                    <a:pt x="1089" y="4"/>
                  </a:cubicBezTo>
                  <a:cubicBezTo>
                    <a:pt x="1089" y="3"/>
                    <a:pt x="1091" y="2"/>
                    <a:pt x="1092" y="2"/>
                  </a:cubicBezTo>
                  <a:cubicBezTo>
                    <a:pt x="1097" y="3"/>
                    <a:pt x="1101" y="4"/>
                    <a:pt x="1106" y="6"/>
                  </a:cubicBezTo>
                  <a:cubicBezTo>
                    <a:pt x="1107" y="6"/>
                    <a:pt x="1108" y="7"/>
                    <a:pt x="1108" y="9"/>
                  </a:cubicBezTo>
                  <a:close/>
                  <a:moveTo>
                    <a:pt x="1080" y="3"/>
                  </a:moveTo>
                  <a:cubicBezTo>
                    <a:pt x="1080" y="3"/>
                    <a:pt x="1080" y="3"/>
                    <a:pt x="1080" y="3"/>
                  </a:cubicBezTo>
                  <a:cubicBezTo>
                    <a:pt x="1080" y="5"/>
                    <a:pt x="1078" y="7"/>
                    <a:pt x="1076" y="7"/>
                  </a:cubicBezTo>
                  <a:cubicBezTo>
                    <a:pt x="1074" y="6"/>
                    <a:pt x="1072" y="6"/>
                    <a:pt x="1069" y="6"/>
                  </a:cubicBezTo>
                  <a:cubicBezTo>
                    <a:pt x="1063" y="7"/>
                    <a:pt x="1063" y="7"/>
                    <a:pt x="1063" y="7"/>
                  </a:cubicBezTo>
                  <a:cubicBezTo>
                    <a:pt x="1061" y="7"/>
                    <a:pt x="1060" y="5"/>
                    <a:pt x="1060" y="3"/>
                  </a:cubicBezTo>
                  <a:cubicBezTo>
                    <a:pt x="1060" y="1"/>
                    <a:pt x="1061" y="0"/>
                    <a:pt x="1063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72" y="0"/>
                    <a:pt x="1074" y="0"/>
                    <a:pt x="1077" y="0"/>
                  </a:cubicBezTo>
                  <a:cubicBezTo>
                    <a:pt x="1078" y="0"/>
                    <a:pt x="1080" y="1"/>
                    <a:pt x="1080" y="3"/>
                  </a:cubicBezTo>
                  <a:close/>
                  <a:moveTo>
                    <a:pt x="1051" y="3"/>
                  </a:moveTo>
                  <a:cubicBezTo>
                    <a:pt x="1051" y="5"/>
                    <a:pt x="1049" y="7"/>
                    <a:pt x="1047" y="7"/>
                  </a:cubicBezTo>
                  <a:cubicBezTo>
                    <a:pt x="1034" y="7"/>
                    <a:pt x="1034" y="7"/>
                    <a:pt x="1034" y="7"/>
                  </a:cubicBezTo>
                  <a:cubicBezTo>
                    <a:pt x="1032" y="7"/>
                    <a:pt x="1031" y="6"/>
                    <a:pt x="1031" y="4"/>
                  </a:cubicBezTo>
                  <a:cubicBezTo>
                    <a:pt x="1031" y="2"/>
                    <a:pt x="1032" y="0"/>
                    <a:pt x="1034" y="0"/>
                  </a:cubicBezTo>
                  <a:cubicBezTo>
                    <a:pt x="1047" y="0"/>
                    <a:pt x="1047" y="0"/>
                    <a:pt x="1047" y="0"/>
                  </a:cubicBezTo>
                  <a:cubicBezTo>
                    <a:pt x="1049" y="0"/>
                    <a:pt x="1051" y="2"/>
                    <a:pt x="1051" y="3"/>
                  </a:cubicBezTo>
                  <a:close/>
                  <a:moveTo>
                    <a:pt x="1022" y="4"/>
                  </a:moveTo>
                  <a:cubicBezTo>
                    <a:pt x="1022" y="6"/>
                    <a:pt x="1020" y="7"/>
                    <a:pt x="1018" y="7"/>
                  </a:cubicBezTo>
                  <a:cubicBezTo>
                    <a:pt x="1014" y="7"/>
                    <a:pt x="1014" y="7"/>
                    <a:pt x="1014" y="7"/>
                  </a:cubicBezTo>
                  <a:cubicBezTo>
                    <a:pt x="1011" y="7"/>
                    <a:pt x="1008" y="8"/>
                    <a:pt x="1005" y="8"/>
                  </a:cubicBezTo>
                  <a:cubicBezTo>
                    <a:pt x="1004" y="8"/>
                    <a:pt x="1002" y="7"/>
                    <a:pt x="1002" y="5"/>
                  </a:cubicBezTo>
                  <a:cubicBezTo>
                    <a:pt x="1002" y="3"/>
                    <a:pt x="1003" y="1"/>
                    <a:pt x="1005" y="1"/>
                  </a:cubicBezTo>
                  <a:cubicBezTo>
                    <a:pt x="1008" y="1"/>
                    <a:pt x="1011" y="1"/>
                    <a:pt x="1014" y="1"/>
                  </a:cubicBezTo>
                  <a:cubicBezTo>
                    <a:pt x="1018" y="1"/>
                    <a:pt x="1018" y="1"/>
                    <a:pt x="1018" y="1"/>
                  </a:cubicBezTo>
                  <a:cubicBezTo>
                    <a:pt x="1020" y="1"/>
                    <a:pt x="1022" y="2"/>
                    <a:pt x="1022" y="4"/>
                  </a:cubicBezTo>
                  <a:close/>
                  <a:moveTo>
                    <a:pt x="993" y="7"/>
                  </a:moveTo>
                  <a:cubicBezTo>
                    <a:pt x="993" y="9"/>
                    <a:pt x="992" y="10"/>
                    <a:pt x="991" y="10"/>
                  </a:cubicBezTo>
                  <a:cubicBezTo>
                    <a:pt x="986" y="11"/>
                    <a:pt x="982" y="13"/>
                    <a:pt x="978" y="14"/>
                  </a:cubicBezTo>
                  <a:cubicBezTo>
                    <a:pt x="976" y="15"/>
                    <a:pt x="975" y="14"/>
                    <a:pt x="974" y="13"/>
                  </a:cubicBezTo>
                  <a:cubicBezTo>
                    <a:pt x="973" y="11"/>
                    <a:pt x="974" y="9"/>
                    <a:pt x="976" y="8"/>
                  </a:cubicBezTo>
                  <a:cubicBezTo>
                    <a:pt x="980" y="7"/>
                    <a:pt x="984" y="5"/>
                    <a:pt x="989" y="4"/>
                  </a:cubicBezTo>
                  <a:cubicBezTo>
                    <a:pt x="991" y="3"/>
                    <a:pt x="992" y="5"/>
                    <a:pt x="993" y="6"/>
                  </a:cubicBezTo>
                  <a:lnTo>
                    <a:pt x="993" y="7"/>
                  </a:lnTo>
                  <a:close/>
                  <a:moveTo>
                    <a:pt x="966" y="18"/>
                  </a:moveTo>
                  <a:cubicBezTo>
                    <a:pt x="966" y="19"/>
                    <a:pt x="966" y="20"/>
                    <a:pt x="965" y="21"/>
                  </a:cubicBezTo>
                  <a:cubicBezTo>
                    <a:pt x="961" y="23"/>
                    <a:pt x="957" y="26"/>
                    <a:pt x="954" y="28"/>
                  </a:cubicBezTo>
                  <a:cubicBezTo>
                    <a:pt x="952" y="29"/>
                    <a:pt x="950" y="29"/>
                    <a:pt x="949" y="28"/>
                  </a:cubicBezTo>
                  <a:cubicBezTo>
                    <a:pt x="948" y="26"/>
                    <a:pt x="948" y="24"/>
                    <a:pt x="950" y="23"/>
                  </a:cubicBezTo>
                  <a:cubicBezTo>
                    <a:pt x="953" y="20"/>
                    <a:pt x="957" y="18"/>
                    <a:pt x="961" y="15"/>
                  </a:cubicBezTo>
                  <a:cubicBezTo>
                    <a:pt x="963" y="14"/>
                    <a:pt x="965" y="15"/>
                    <a:pt x="966" y="16"/>
                  </a:cubicBezTo>
                  <a:cubicBezTo>
                    <a:pt x="966" y="17"/>
                    <a:pt x="966" y="18"/>
                    <a:pt x="966" y="18"/>
                  </a:cubicBezTo>
                  <a:close/>
                  <a:moveTo>
                    <a:pt x="944" y="36"/>
                  </a:moveTo>
                  <a:cubicBezTo>
                    <a:pt x="944" y="37"/>
                    <a:pt x="943" y="38"/>
                    <a:pt x="943" y="38"/>
                  </a:cubicBezTo>
                  <a:cubicBezTo>
                    <a:pt x="940" y="42"/>
                    <a:pt x="937" y="45"/>
                    <a:pt x="934" y="48"/>
                  </a:cubicBezTo>
                  <a:cubicBezTo>
                    <a:pt x="933" y="50"/>
                    <a:pt x="931" y="50"/>
                    <a:pt x="930" y="49"/>
                  </a:cubicBezTo>
                  <a:cubicBezTo>
                    <a:pt x="928" y="48"/>
                    <a:pt x="928" y="46"/>
                    <a:pt x="929" y="44"/>
                  </a:cubicBezTo>
                  <a:cubicBezTo>
                    <a:pt x="932" y="41"/>
                    <a:pt x="935" y="37"/>
                    <a:pt x="938" y="34"/>
                  </a:cubicBezTo>
                  <a:cubicBezTo>
                    <a:pt x="939" y="32"/>
                    <a:pt x="941" y="32"/>
                    <a:pt x="943" y="34"/>
                  </a:cubicBezTo>
                  <a:cubicBezTo>
                    <a:pt x="943" y="34"/>
                    <a:pt x="944" y="35"/>
                    <a:pt x="944" y="36"/>
                  </a:cubicBezTo>
                  <a:close/>
                  <a:moveTo>
                    <a:pt x="927" y="60"/>
                  </a:moveTo>
                  <a:cubicBezTo>
                    <a:pt x="927" y="60"/>
                    <a:pt x="927" y="61"/>
                    <a:pt x="926" y="61"/>
                  </a:cubicBezTo>
                  <a:cubicBezTo>
                    <a:pt x="924" y="65"/>
                    <a:pt x="923" y="69"/>
                    <a:pt x="921" y="73"/>
                  </a:cubicBezTo>
                  <a:cubicBezTo>
                    <a:pt x="921" y="75"/>
                    <a:pt x="919" y="76"/>
                    <a:pt x="917" y="75"/>
                  </a:cubicBezTo>
                  <a:cubicBezTo>
                    <a:pt x="915" y="74"/>
                    <a:pt x="914" y="72"/>
                    <a:pt x="915" y="71"/>
                  </a:cubicBezTo>
                  <a:cubicBezTo>
                    <a:pt x="916" y="66"/>
                    <a:pt x="918" y="62"/>
                    <a:pt x="920" y="58"/>
                  </a:cubicBezTo>
                  <a:cubicBezTo>
                    <a:pt x="921" y="56"/>
                    <a:pt x="923" y="56"/>
                    <a:pt x="925" y="57"/>
                  </a:cubicBezTo>
                  <a:cubicBezTo>
                    <a:pt x="926" y="57"/>
                    <a:pt x="927" y="58"/>
                    <a:pt x="927" y="60"/>
                  </a:cubicBezTo>
                  <a:close/>
                  <a:moveTo>
                    <a:pt x="917" y="87"/>
                  </a:moveTo>
                  <a:cubicBezTo>
                    <a:pt x="917" y="87"/>
                    <a:pt x="917" y="87"/>
                    <a:pt x="917" y="87"/>
                  </a:cubicBezTo>
                  <a:cubicBezTo>
                    <a:pt x="916" y="92"/>
                    <a:pt x="916" y="96"/>
                    <a:pt x="915" y="100"/>
                  </a:cubicBezTo>
                  <a:cubicBezTo>
                    <a:pt x="915" y="102"/>
                    <a:pt x="913" y="103"/>
                    <a:pt x="912" y="103"/>
                  </a:cubicBezTo>
                  <a:cubicBezTo>
                    <a:pt x="910" y="103"/>
                    <a:pt x="908" y="102"/>
                    <a:pt x="909" y="100"/>
                  </a:cubicBezTo>
                  <a:cubicBezTo>
                    <a:pt x="909" y="95"/>
                    <a:pt x="910" y="91"/>
                    <a:pt x="910" y="86"/>
                  </a:cubicBezTo>
                  <a:cubicBezTo>
                    <a:pt x="911" y="84"/>
                    <a:pt x="913" y="83"/>
                    <a:pt x="914" y="83"/>
                  </a:cubicBezTo>
                  <a:cubicBezTo>
                    <a:pt x="916" y="84"/>
                    <a:pt x="917" y="85"/>
                    <a:pt x="917" y="87"/>
                  </a:cubicBezTo>
                  <a:close/>
                  <a:moveTo>
                    <a:pt x="915" y="116"/>
                  </a:moveTo>
                  <a:cubicBezTo>
                    <a:pt x="915" y="116"/>
                    <a:pt x="915" y="116"/>
                    <a:pt x="915" y="116"/>
                  </a:cubicBezTo>
                  <a:cubicBezTo>
                    <a:pt x="915" y="120"/>
                    <a:pt x="914" y="125"/>
                    <a:pt x="913" y="129"/>
                  </a:cubicBezTo>
                  <a:cubicBezTo>
                    <a:pt x="913" y="131"/>
                    <a:pt x="911" y="133"/>
                    <a:pt x="910" y="132"/>
                  </a:cubicBezTo>
                  <a:cubicBezTo>
                    <a:pt x="908" y="132"/>
                    <a:pt x="907" y="130"/>
                    <a:pt x="907" y="128"/>
                  </a:cubicBezTo>
                  <a:cubicBezTo>
                    <a:pt x="908" y="124"/>
                    <a:pt x="908" y="120"/>
                    <a:pt x="908" y="115"/>
                  </a:cubicBezTo>
                  <a:cubicBezTo>
                    <a:pt x="908" y="114"/>
                    <a:pt x="910" y="112"/>
                    <a:pt x="912" y="112"/>
                  </a:cubicBezTo>
                  <a:cubicBezTo>
                    <a:pt x="913" y="112"/>
                    <a:pt x="915" y="114"/>
                    <a:pt x="915" y="116"/>
                  </a:cubicBezTo>
                  <a:close/>
                  <a:moveTo>
                    <a:pt x="910" y="144"/>
                  </a:moveTo>
                  <a:cubicBezTo>
                    <a:pt x="910" y="144"/>
                    <a:pt x="910" y="145"/>
                    <a:pt x="909" y="145"/>
                  </a:cubicBezTo>
                  <a:cubicBezTo>
                    <a:pt x="908" y="149"/>
                    <a:pt x="906" y="154"/>
                    <a:pt x="904" y="158"/>
                  </a:cubicBezTo>
                  <a:cubicBezTo>
                    <a:pt x="903" y="160"/>
                    <a:pt x="901" y="160"/>
                    <a:pt x="900" y="159"/>
                  </a:cubicBezTo>
                  <a:cubicBezTo>
                    <a:pt x="898" y="159"/>
                    <a:pt x="897" y="157"/>
                    <a:pt x="898" y="155"/>
                  </a:cubicBezTo>
                  <a:cubicBezTo>
                    <a:pt x="900" y="151"/>
                    <a:pt x="902" y="147"/>
                    <a:pt x="903" y="143"/>
                  </a:cubicBezTo>
                  <a:cubicBezTo>
                    <a:pt x="904" y="141"/>
                    <a:pt x="906" y="140"/>
                    <a:pt x="907" y="141"/>
                  </a:cubicBezTo>
                  <a:cubicBezTo>
                    <a:pt x="909" y="141"/>
                    <a:pt x="910" y="143"/>
                    <a:pt x="910" y="144"/>
                  </a:cubicBezTo>
                  <a:close/>
                  <a:moveTo>
                    <a:pt x="897" y="170"/>
                  </a:moveTo>
                  <a:cubicBezTo>
                    <a:pt x="897" y="170"/>
                    <a:pt x="897" y="171"/>
                    <a:pt x="896" y="172"/>
                  </a:cubicBezTo>
                  <a:cubicBezTo>
                    <a:pt x="894" y="176"/>
                    <a:pt x="891" y="179"/>
                    <a:pt x="888" y="183"/>
                  </a:cubicBezTo>
                  <a:cubicBezTo>
                    <a:pt x="886" y="184"/>
                    <a:pt x="884" y="184"/>
                    <a:pt x="883" y="183"/>
                  </a:cubicBezTo>
                  <a:cubicBezTo>
                    <a:pt x="881" y="182"/>
                    <a:pt x="881" y="179"/>
                    <a:pt x="883" y="178"/>
                  </a:cubicBezTo>
                  <a:cubicBezTo>
                    <a:pt x="885" y="175"/>
                    <a:pt x="888" y="171"/>
                    <a:pt x="891" y="168"/>
                  </a:cubicBezTo>
                  <a:cubicBezTo>
                    <a:pt x="892" y="166"/>
                    <a:pt x="894" y="166"/>
                    <a:pt x="895" y="167"/>
                  </a:cubicBezTo>
                  <a:cubicBezTo>
                    <a:pt x="896" y="168"/>
                    <a:pt x="897" y="169"/>
                    <a:pt x="897" y="170"/>
                  </a:cubicBezTo>
                  <a:close/>
                  <a:moveTo>
                    <a:pt x="877" y="191"/>
                  </a:moveTo>
                  <a:cubicBezTo>
                    <a:pt x="877" y="192"/>
                    <a:pt x="877" y="193"/>
                    <a:pt x="876" y="194"/>
                  </a:cubicBezTo>
                  <a:cubicBezTo>
                    <a:pt x="872" y="197"/>
                    <a:pt x="869" y="199"/>
                    <a:pt x="865" y="202"/>
                  </a:cubicBezTo>
                  <a:cubicBezTo>
                    <a:pt x="863" y="203"/>
                    <a:pt x="861" y="202"/>
                    <a:pt x="860" y="201"/>
                  </a:cubicBezTo>
                  <a:cubicBezTo>
                    <a:pt x="859" y="199"/>
                    <a:pt x="860" y="197"/>
                    <a:pt x="861" y="196"/>
                  </a:cubicBezTo>
                  <a:cubicBezTo>
                    <a:pt x="865" y="194"/>
                    <a:pt x="868" y="191"/>
                    <a:pt x="872" y="189"/>
                  </a:cubicBezTo>
                  <a:cubicBezTo>
                    <a:pt x="873" y="187"/>
                    <a:pt x="875" y="188"/>
                    <a:pt x="876" y="189"/>
                  </a:cubicBezTo>
                  <a:cubicBezTo>
                    <a:pt x="877" y="190"/>
                    <a:pt x="877" y="190"/>
                    <a:pt x="877" y="191"/>
                  </a:cubicBezTo>
                  <a:close/>
                  <a:moveTo>
                    <a:pt x="853" y="206"/>
                  </a:moveTo>
                  <a:cubicBezTo>
                    <a:pt x="853" y="207"/>
                    <a:pt x="852" y="209"/>
                    <a:pt x="851" y="209"/>
                  </a:cubicBezTo>
                  <a:cubicBezTo>
                    <a:pt x="846" y="211"/>
                    <a:pt x="842" y="213"/>
                    <a:pt x="838" y="214"/>
                  </a:cubicBezTo>
                  <a:cubicBezTo>
                    <a:pt x="836" y="214"/>
                    <a:pt x="834" y="213"/>
                    <a:pt x="833" y="212"/>
                  </a:cubicBezTo>
                  <a:cubicBezTo>
                    <a:pt x="833" y="210"/>
                    <a:pt x="834" y="208"/>
                    <a:pt x="836" y="208"/>
                  </a:cubicBezTo>
                  <a:cubicBezTo>
                    <a:pt x="840" y="206"/>
                    <a:pt x="844" y="205"/>
                    <a:pt x="848" y="203"/>
                  </a:cubicBezTo>
                  <a:cubicBezTo>
                    <a:pt x="850" y="202"/>
                    <a:pt x="852" y="203"/>
                    <a:pt x="852" y="205"/>
                  </a:cubicBezTo>
                  <a:cubicBezTo>
                    <a:pt x="852" y="205"/>
                    <a:pt x="853" y="206"/>
                    <a:pt x="853" y="206"/>
                  </a:cubicBezTo>
                  <a:close/>
                  <a:moveTo>
                    <a:pt x="825" y="214"/>
                  </a:moveTo>
                  <a:cubicBezTo>
                    <a:pt x="825" y="216"/>
                    <a:pt x="824" y="217"/>
                    <a:pt x="822" y="217"/>
                  </a:cubicBezTo>
                  <a:cubicBezTo>
                    <a:pt x="818" y="218"/>
                    <a:pt x="814" y="218"/>
                    <a:pt x="810" y="218"/>
                  </a:cubicBezTo>
                  <a:cubicBezTo>
                    <a:pt x="808" y="218"/>
                    <a:pt x="808" y="218"/>
                    <a:pt x="808" y="218"/>
                  </a:cubicBezTo>
                  <a:cubicBezTo>
                    <a:pt x="806" y="218"/>
                    <a:pt x="805" y="217"/>
                    <a:pt x="805" y="215"/>
                  </a:cubicBezTo>
                  <a:cubicBezTo>
                    <a:pt x="805" y="213"/>
                    <a:pt x="806" y="211"/>
                    <a:pt x="808" y="211"/>
                  </a:cubicBezTo>
                  <a:cubicBezTo>
                    <a:pt x="810" y="211"/>
                    <a:pt x="810" y="211"/>
                    <a:pt x="810" y="211"/>
                  </a:cubicBezTo>
                  <a:cubicBezTo>
                    <a:pt x="813" y="211"/>
                    <a:pt x="817" y="211"/>
                    <a:pt x="821" y="211"/>
                  </a:cubicBezTo>
                  <a:cubicBezTo>
                    <a:pt x="823" y="210"/>
                    <a:pt x="824" y="212"/>
                    <a:pt x="825" y="213"/>
                  </a:cubicBezTo>
                  <a:lnTo>
                    <a:pt x="825" y="214"/>
                  </a:lnTo>
                  <a:close/>
                  <a:moveTo>
                    <a:pt x="796" y="215"/>
                  </a:moveTo>
                  <a:cubicBezTo>
                    <a:pt x="796" y="217"/>
                    <a:pt x="794" y="218"/>
                    <a:pt x="792" y="218"/>
                  </a:cubicBezTo>
                  <a:cubicBezTo>
                    <a:pt x="779" y="219"/>
                    <a:pt x="779" y="219"/>
                    <a:pt x="779" y="219"/>
                  </a:cubicBezTo>
                  <a:cubicBezTo>
                    <a:pt x="777" y="219"/>
                    <a:pt x="776" y="217"/>
                    <a:pt x="776" y="215"/>
                  </a:cubicBezTo>
                  <a:cubicBezTo>
                    <a:pt x="776" y="213"/>
                    <a:pt x="777" y="212"/>
                    <a:pt x="779" y="212"/>
                  </a:cubicBezTo>
                  <a:cubicBezTo>
                    <a:pt x="792" y="212"/>
                    <a:pt x="792" y="212"/>
                    <a:pt x="792" y="212"/>
                  </a:cubicBezTo>
                  <a:cubicBezTo>
                    <a:pt x="794" y="212"/>
                    <a:pt x="796" y="213"/>
                    <a:pt x="796" y="215"/>
                  </a:cubicBezTo>
                  <a:close/>
                  <a:moveTo>
                    <a:pt x="767" y="215"/>
                  </a:moveTo>
                  <a:cubicBezTo>
                    <a:pt x="767" y="217"/>
                    <a:pt x="765" y="219"/>
                    <a:pt x="763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57" y="219"/>
                    <a:pt x="754" y="219"/>
                    <a:pt x="750" y="218"/>
                  </a:cubicBezTo>
                  <a:cubicBezTo>
                    <a:pt x="748" y="218"/>
                    <a:pt x="747" y="217"/>
                    <a:pt x="747" y="215"/>
                  </a:cubicBezTo>
                  <a:cubicBezTo>
                    <a:pt x="747" y="213"/>
                    <a:pt x="749" y="212"/>
                    <a:pt x="750" y="212"/>
                  </a:cubicBezTo>
                  <a:cubicBezTo>
                    <a:pt x="754" y="212"/>
                    <a:pt x="757" y="212"/>
                    <a:pt x="761" y="212"/>
                  </a:cubicBezTo>
                  <a:cubicBezTo>
                    <a:pt x="763" y="212"/>
                    <a:pt x="763" y="212"/>
                    <a:pt x="763" y="212"/>
                  </a:cubicBezTo>
                  <a:cubicBezTo>
                    <a:pt x="765" y="212"/>
                    <a:pt x="767" y="214"/>
                    <a:pt x="767" y="215"/>
                  </a:cubicBezTo>
                  <a:close/>
                  <a:moveTo>
                    <a:pt x="738" y="213"/>
                  </a:moveTo>
                  <a:cubicBezTo>
                    <a:pt x="738" y="213"/>
                    <a:pt x="738" y="213"/>
                    <a:pt x="738" y="213"/>
                  </a:cubicBezTo>
                  <a:cubicBezTo>
                    <a:pt x="738" y="215"/>
                    <a:pt x="736" y="216"/>
                    <a:pt x="734" y="216"/>
                  </a:cubicBezTo>
                  <a:cubicBezTo>
                    <a:pt x="729" y="215"/>
                    <a:pt x="725" y="213"/>
                    <a:pt x="721" y="212"/>
                  </a:cubicBezTo>
                  <a:cubicBezTo>
                    <a:pt x="719" y="211"/>
                    <a:pt x="718" y="209"/>
                    <a:pt x="719" y="207"/>
                  </a:cubicBezTo>
                  <a:cubicBezTo>
                    <a:pt x="719" y="206"/>
                    <a:pt x="721" y="205"/>
                    <a:pt x="723" y="206"/>
                  </a:cubicBezTo>
                  <a:cubicBezTo>
                    <a:pt x="727" y="207"/>
                    <a:pt x="731" y="208"/>
                    <a:pt x="735" y="209"/>
                  </a:cubicBezTo>
                  <a:cubicBezTo>
                    <a:pt x="737" y="210"/>
                    <a:pt x="738" y="211"/>
                    <a:pt x="738" y="213"/>
                  </a:cubicBezTo>
                  <a:close/>
                  <a:moveTo>
                    <a:pt x="711" y="202"/>
                  </a:moveTo>
                  <a:cubicBezTo>
                    <a:pt x="711" y="202"/>
                    <a:pt x="711" y="203"/>
                    <a:pt x="711" y="204"/>
                  </a:cubicBezTo>
                  <a:cubicBezTo>
                    <a:pt x="710" y="205"/>
                    <a:pt x="708" y="206"/>
                    <a:pt x="706" y="205"/>
                  </a:cubicBezTo>
                  <a:cubicBezTo>
                    <a:pt x="702" y="203"/>
                    <a:pt x="698" y="200"/>
                    <a:pt x="695" y="197"/>
                  </a:cubicBezTo>
                  <a:cubicBezTo>
                    <a:pt x="693" y="196"/>
                    <a:pt x="693" y="194"/>
                    <a:pt x="694" y="192"/>
                  </a:cubicBezTo>
                  <a:cubicBezTo>
                    <a:pt x="695" y="191"/>
                    <a:pt x="697" y="191"/>
                    <a:pt x="699" y="192"/>
                  </a:cubicBezTo>
                  <a:cubicBezTo>
                    <a:pt x="702" y="194"/>
                    <a:pt x="706" y="197"/>
                    <a:pt x="710" y="199"/>
                  </a:cubicBezTo>
                  <a:cubicBezTo>
                    <a:pt x="711" y="200"/>
                    <a:pt x="711" y="201"/>
                    <a:pt x="711" y="202"/>
                  </a:cubicBezTo>
                  <a:close/>
                  <a:moveTo>
                    <a:pt x="688" y="184"/>
                  </a:moveTo>
                  <a:cubicBezTo>
                    <a:pt x="688" y="185"/>
                    <a:pt x="688" y="186"/>
                    <a:pt x="687" y="187"/>
                  </a:cubicBezTo>
                  <a:cubicBezTo>
                    <a:pt x="686" y="188"/>
                    <a:pt x="684" y="188"/>
                    <a:pt x="683" y="187"/>
                  </a:cubicBezTo>
                  <a:cubicBezTo>
                    <a:pt x="679" y="183"/>
                    <a:pt x="676" y="180"/>
                    <a:pt x="674" y="176"/>
                  </a:cubicBezTo>
                  <a:cubicBezTo>
                    <a:pt x="673" y="175"/>
                    <a:pt x="673" y="172"/>
                    <a:pt x="674" y="171"/>
                  </a:cubicBezTo>
                  <a:cubicBezTo>
                    <a:pt x="676" y="170"/>
                    <a:pt x="678" y="171"/>
                    <a:pt x="679" y="172"/>
                  </a:cubicBezTo>
                  <a:cubicBezTo>
                    <a:pt x="682" y="175"/>
                    <a:pt x="684" y="179"/>
                    <a:pt x="687" y="182"/>
                  </a:cubicBezTo>
                  <a:cubicBezTo>
                    <a:pt x="688" y="183"/>
                    <a:pt x="688" y="183"/>
                    <a:pt x="688" y="184"/>
                  </a:cubicBezTo>
                  <a:close/>
                  <a:moveTo>
                    <a:pt x="671" y="161"/>
                  </a:moveTo>
                  <a:cubicBezTo>
                    <a:pt x="671" y="162"/>
                    <a:pt x="671" y="163"/>
                    <a:pt x="670" y="164"/>
                  </a:cubicBezTo>
                  <a:cubicBezTo>
                    <a:pt x="668" y="165"/>
                    <a:pt x="666" y="164"/>
                    <a:pt x="665" y="163"/>
                  </a:cubicBezTo>
                  <a:cubicBezTo>
                    <a:pt x="663" y="158"/>
                    <a:pt x="661" y="154"/>
                    <a:pt x="659" y="150"/>
                  </a:cubicBezTo>
                  <a:cubicBezTo>
                    <a:pt x="659" y="148"/>
                    <a:pt x="659" y="146"/>
                    <a:pt x="661" y="146"/>
                  </a:cubicBezTo>
                  <a:cubicBezTo>
                    <a:pt x="663" y="145"/>
                    <a:pt x="665" y="146"/>
                    <a:pt x="666" y="148"/>
                  </a:cubicBezTo>
                  <a:cubicBezTo>
                    <a:pt x="667" y="152"/>
                    <a:pt x="669" y="156"/>
                    <a:pt x="671" y="159"/>
                  </a:cubicBezTo>
                  <a:cubicBezTo>
                    <a:pt x="671" y="160"/>
                    <a:pt x="671" y="160"/>
                    <a:pt x="671" y="161"/>
                  </a:cubicBezTo>
                  <a:close/>
                  <a:moveTo>
                    <a:pt x="661" y="134"/>
                  </a:moveTo>
                  <a:cubicBezTo>
                    <a:pt x="661" y="135"/>
                    <a:pt x="660" y="137"/>
                    <a:pt x="659" y="137"/>
                  </a:cubicBezTo>
                  <a:cubicBezTo>
                    <a:pt x="657" y="137"/>
                    <a:pt x="655" y="136"/>
                    <a:pt x="655" y="135"/>
                  </a:cubicBezTo>
                  <a:cubicBezTo>
                    <a:pt x="654" y="130"/>
                    <a:pt x="653" y="125"/>
                    <a:pt x="653" y="121"/>
                  </a:cubicBezTo>
                  <a:cubicBezTo>
                    <a:pt x="653" y="119"/>
                    <a:pt x="654" y="117"/>
                    <a:pt x="656" y="117"/>
                  </a:cubicBezTo>
                  <a:cubicBezTo>
                    <a:pt x="658" y="117"/>
                    <a:pt x="659" y="118"/>
                    <a:pt x="659" y="120"/>
                  </a:cubicBezTo>
                  <a:cubicBezTo>
                    <a:pt x="660" y="125"/>
                    <a:pt x="660" y="129"/>
                    <a:pt x="661" y="133"/>
                  </a:cubicBezTo>
                  <a:lnTo>
                    <a:pt x="661" y="134"/>
                  </a:lnTo>
                  <a:close/>
                  <a:moveTo>
                    <a:pt x="659" y="105"/>
                  </a:moveTo>
                  <a:cubicBezTo>
                    <a:pt x="659" y="107"/>
                    <a:pt x="657" y="108"/>
                    <a:pt x="655" y="108"/>
                  </a:cubicBezTo>
                  <a:cubicBezTo>
                    <a:pt x="654" y="109"/>
                    <a:pt x="652" y="107"/>
                    <a:pt x="652" y="105"/>
                  </a:cubicBezTo>
                  <a:cubicBezTo>
                    <a:pt x="651" y="101"/>
                    <a:pt x="651" y="97"/>
                    <a:pt x="650" y="93"/>
                  </a:cubicBezTo>
                  <a:cubicBezTo>
                    <a:pt x="649" y="91"/>
                    <a:pt x="650" y="89"/>
                    <a:pt x="652" y="89"/>
                  </a:cubicBezTo>
                  <a:cubicBezTo>
                    <a:pt x="654" y="88"/>
                    <a:pt x="656" y="89"/>
                    <a:pt x="656" y="91"/>
                  </a:cubicBezTo>
                  <a:cubicBezTo>
                    <a:pt x="657" y="96"/>
                    <a:pt x="658" y="100"/>
                    <a:pt x="658" y="105"/>
                  </a:cubicBezTo>
                  <a:lnTo>
                    <a:pt x="659" y="105"/>
                  </a:lnTo>
                  <a:close/>
                  <a:moveTo>
                    <a:pt x="652" y="77"/>
                  </a:moveTo>
                  <a:cubicBezTo>
                    <a:pt x="652" y="78"/>
                    <a:pt x="651" y="79"/>
                    <a:pt x="650" y="80"/>
                  </a:cubicBezTo>
                  <a:cubicBezTo>
                    <a:pt x="648" y="81"/>
                    <a:pt x="646" y="80"/>
                    <a:pt x="645" y="78"/>
                  </a:cubicBezTo>
                  <a:cubicBezTo>
                    <a:pt x="644" y="74"/>
                    <a:pt x="642" y="70"/>
                    <a:pt x="640" y="66"/>
                  </a:cubicBezTo>
                  <a:cubicBezTo>
                    <a:pt x="639" y="65"/>
                    <a:pt x="639" y="63"/>
                    <a:pt x="641" y="62"/>
                  </a:cubicBezTo>
                  <a:cubicBezTo>
                    <a:pt x="643" y="61"/>
                    <a:pt x="645" y="62"/>
                    <a:pt x="646" y="63"/>
                  </a:cubicBezTo>
                  <a:cubicBezTo>
                    <a:pt x="648" y="67"/>
                    <a:pt x="650" y="71"/>
                    <a:pt x="651" y="76"/>
                  </a:cubicBezTo>
                  <a:cubicBezTo>
                    <a:pt x="652" y="76"/>
                    <a:pt x="652" y="76"/>
                    <a:pt x="652" y="77"/>
                  </a:cubicBezTo>
                  <a:close/>
                  <a:moveTo>
                    <a:pt x="637" y="52"/>
                  </a:moveTo>
                  <a:cubicBezTo>
                    <a:pt x="637" y="53"/>
                    <a:pt x="637" y="54"/>
                    <a:pt x="636" y="54"/>
                  </a:cubicBezTo>
                  <a:cubicBezTo>
                    <a:pt x="635" y="56"/>
                    <a:pt x="633" y="55"/>
                    <a:pt x="631" y="54"/>
                  </a:cubicBezTo>
                  <a:cubicBezTo>
                    <a:pt x="629" y="50"/>
                    <a:pt x="626" y="47"/>
                    <a:pt x="623" y="44"/>
                  </a:cubicBezTo>
                  <a:cubicBezTo>
                    <a:pt x="621" y="43"/>
                    <a:pt x="621" y="41"/>
                    <a:pt x="623" y="39"/>
                  </a:cubicBezTo>
                  <a:cubicBezTo>
                    <a:pt x="624" y="38"/>
                    <a:pt x="626" y="38"/>
                    <a:pt x="628" y="39"/>
                  </a:cubicBezTo>
                  <a:cubicBezTo>
                    <a:pt x="631" y="43"/>
                    <a:pt x="634" y="46"/>
                    <a:pt x="637" y="50"/>
                  </a:cubicBezTo>
                  <a:cubicBezTo>
                    <a:pt x="637" y="50"/>
                    <a:pt x="637" y="51"/>
                    <a:pt x="637" y="52"/>
                  </a:cubicBezTo>
                  <a:close/>
                  <a:moveTo>
                    <a:pt x="617" y="32"/>
                  </a:moveTo>
                  <a:cubicBezTo>
                    <a:pt x="617" y="32"/>
                    <a:pt x="616" y="33"/>
                    <a:pt x="616" y="34"/>
                  </a:cubicBezTo>
                  <a:cubicBezTo>
                    <a:pt x="615" y="35"/>
                    <a:pt x="613" y="35"/>
                    <a:pt x="611" y="34"/>
                  </a:cubicBezTo>
                  <a:cubicBezTo>
                    <a:pt x="608" y="32"/>
                    <a:pt x="604" y="29"/>
                    <a:pt x="600" y="27"/>
                  </a:cubicBezTo>
                  <a:cubicBezTo>
                    <a:pt x="599" y="26"/>
                    <a:pt x="598" y="24"/>
                    <a:pt x="599" y="23"/>
                  </a:cubicBezTo>
                  <a:cubicBezTo>
                    <a:pt x="600" y="21"/>
                    <a:pt x="602" y="21"/>
                    <a:pt x="604" y="22"/>
                  </a:cubicBezTo>
                  <a:cubicBezTo>
                    <a:pt x="608" y="24"/>
                    <a:pt x="612" y="26"/>
                    <a:pt x="615" y="29"/>
                  </a:cubicBezTo>
                  <a:cubicBezTo>
                    <a:pt x="616" y="30"/>
                    <a:pt x="617" y="31"/>
                    <a:pt x="617" y="32"/>
                  </a:cubicBezTo>
                  <a:close/>
                  <a:moveTo>
                    <a:pt x="591" y="18"/>
                  </a:moveTo>
                  <a:cubicBezTo>
                    <a:pt x="591" y="18"/>
                    <a:pt x="591" y="19"/>
                    <a:pt x="591" y="19"/>
                  </a:cubicBezTo>
                  <a:cubicBezTo>
                    <a:pt x="590" y="21"/>
                    <a:pt x="588" y="22"/>
                    <a:pt x="587" y="21"/>
                  </a:cubicBezTo>
                  <a:cubicBezTo>
                    <a:pt x="583" y="20"/>
                    <a:pt x="579" y="18"/>
                    <a:pt x="574" y="17"/>
                  </a:cubicBezTo>
                  <a:cubicBezTo>
                    <a:pt x="573" y="17"/>
                    <a:pt x="571" y="15"/>
                    <a:pt x="572" y="13"/>
                  </a:cubicBezTo>
                  <a:cubicBezTo>
                    <a:pt x="572" y="12"/>
                    <a:pt x="574" y="10"/>
                    <a:pt x="576" y="11"/>
                  </a:cubicBezTo>
                  <a:cubicBezTo>
                    <a:pt x="580" y="12"/>
                    <a:pt x="585" y="13"/>
                    <a:pt x="589" y="15"/>
                  </a:cubicBezTo>
                  <a:cubicBezTo>
                    <a:pt x="590" y="15"/>
                    <a:pt x="591" y="17"/>
                    <a:pt x="591" y="18"/>
                  </a:cubicBezTo>
                  <a:close/>
                  <a:moveTo>
                    <a:pt x="563" y="12"/>
                  </a:moveTo>
                  <a:cubicBezTo>
                    <a:pt x="563" y="12"/>
                    <a:pt x="563" y="12"/>
                    <a:pt x="563" y="12"/>
                  </a:cubicBezTo>
                  <a:cubicBezTo>
                    <a:pt x="563" y="14"/>
                    <a:pt x="561" y="15"/>
                    <a:pt x="559" y="15"/>
                  </a:cubicBezTo>
                  <a:cubicBezTo>
                    <a:pt x="556" y="15"/>
                    <a:pt x="553" y="15"/>
                    <a:pt x="550" y="15"/>
                  </a:cubicBezTo>
                  <a:cubicBezTo>
                    <a:pt x="546" y="15"/>
                    <a:pt x="546" y="15"/>
                    <a:pt x="546" y="15"/>
                  </a:cubicBezTo>
                  <a:cubicBezTo>
                    <a:pt x="545" y="15"/>
                    <a:pt x="543" y="14"/>
                    <a:pt x="543" y="12"/>
                  </a:cubicBezTo>
                  <a:cubicBezTo>
                    <a:pt x="543" y="10"/>
                    <a:pt x="544" y="8"/>
                    <a:pt x="546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3" y="8"/>
                    <a:pt x="557" y="8"/>
                    <a:pt x="560" y="8"/>
                  </a:cubicBezTo>
                  <a:cubicBezTo>
                    <a:pt x="562" y="9"/>
                    <a:pt x="563" y="10"/>
                    <a:pt x="563" y="12"/>
                  </a:cubicBezTo>
                  <a:close/>
                  <a:moveTo>
                    <a:pt x="534" y="12"/>
                  </a:moveTo>
                  <a:cubicBezTo>
                    <a:pt x="534" y="14"/>
                    <a:pt x="533" y="15"/>
                    <a:pt x="531" y="15"/>
                  </a:cubicBezTo>
                  <a:cubicBezTo>
                    <a:pt x="517" y="15"/>
                    <a:pt x="517" y="15"/>
                    <a:pt x="517" y="15"/>
                  </a:cubicBezTo>
                  <a:cubicBezTo>
                    <a:pt x="516" y="15"/>
                    <a:pt x="514" y="14"/>
                    <a:pt x="514" y="12"/>
                  </a:cubicBezTo>
                  <a:cubicBezTo>
                    <a:pt x="514" y="10"/>
                    <a:pt x="515" y="9"/>
                    <a:pt x="517" y="9"/>
                  </a:cubicBezTo>
                  <a:cubicBezTo>
                    <a:pt x="531" y="9"/>
                    <a:pt x="531" y="9"/>
                    <a:pt x="531" y="9"/>
                  </a:cubicBezTo>
                  <a:cubicBezTo>
                    <a:pt x="533" y="9"/>
                    <a:pt x="534" y="10"/>
                    <a:pt x="534" y="12"/>
                  </a:cubicBezTo>
                  <a:close/>
                  <a:moveTo>
                    <a:pt x="505" y="12"/>
                  </a:moveTo>
                  <a:cubicBezTo>
                    <a:pt x="505" y="14"/>
                    <a:pt x="504" y="16"/>
                    <a:pt x="502" y="16"/>
                  </a:cubicBezTo>
                  <a:cubicBezTo>
                    <a:pt x="495" y="16"/>
                    <a:pt x="495" y="16"/>
                    <a:pt x="495" y="16"/>
                  </a:cubicBezTo>
                  <a:cubicBezTo>
                    <a:pt x="493" y="16"/>
                    <a:pt x="491" y="16"/>
                    <a:pt x="489" y="16"/>
                  </a:cubicBezTo>
                  <a:cubicBezTo>
                    <a:pt x="487" y="16"/>
                    <a:pt x="485" y="15"/>
                    <a:pt x="485" y="13"/>
                  </a:cubicBezTo>
                  <a:cubicBezTo>
                    <a:pt x="485" y="11"/>
                    <a:pt x="486" y="10"/>
                    <a:pt x="488" y="9"/>
                  </a:cubicBezTo>
                  <a:cubicBezTo>
                    <a:pt x="490" y="9"/>
                    <a:pt x="492" y="9"/>
                    <a:pt x="494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4" y="9"/>
                    <a:pt x="505" y="10"/>
                    <a:pt x="505" y="12"/>
                  </a:cubicBezTo>
                  <a:close/>
                  <a:moveTo>
                    <a:pt x="476" y="15"/>
                  </a:moveTo>
                  <a:cubicBezTo>
                    <a:pt x="476" y="17"/>
                    <a:pt x="475" y="18"/>
                    <a:pt x="474" y="18"/>
                  </a:cubicBezTo>
                  <a:cubicBezTo>
                    <a:pt x="469" y="19"/>
                    <a:pt x="465" y="21"/>
                    <a:pt x="461" y="22"/>
                  </a:cubicBezTo>
                  <a:cubicBezTo>
                    <a:pt x="460" y="23"/>
                    <a:pt x="458" y="22"/>
                    <a:pt x="457" y="20"/>
                  </a:cubicBezTo>
                  <a:cubicBezTo>
                    <a:pt x="456" y="18"/>
                    <a:pt x="457" y="16"/>
                    <a:pt x="459" y="16"/>
                  </a:cubicBezTo>
                  <a:cubicBezTo>
                    <a:pt x="463" y="14"/>
                    <a:pt x="468" y="13"/>
                    <a:pt x="472" y="12"/>
                  </a:cubicBezTo>
                  <a:cubicBezTo>
                    <a:pt x="474" y="11"/>
                    <a:pt x="476" y="13"/>
                    <a:pt x="476" y="14"/>
                  </a:cubicBezTo>
                  <a:lnTo>
                    <a:pt x="476" y="15"/>
                  </a:lnTo>
                  <a:close/>
                  <a:moveTo>
                    <a:pt x="449" y="25"/>
                  </a:moveTo>
                  <a:cubicBezTo>
                    <a:pt x="449" y="27"/>
                    <a:pt x="449" y="28"/>
                    <a:pt x="448" y="28"/>
                  </a:cubicBezTo>
                  <a:cubicBezTo>
                    <a:pt x="444" y="30"/>
                    <a:pt x="440" y="33"/>
                    <a:pt x="437" y="35"/>
                  </a:cubicBezTo>
                  <a:cubicBezTo>
                    <a:pt x="435" y="36"/>
                    <a:pt x="433" y="36"/>
                    <a:pt x="432" y="35"/>
                  </a:cubicBezTo>
                  <a:cubicBezTo>
                    <a:pt x="431" y="33"/>
                    <a:pt x="431" y="31"/>
                    <a:pt x="433" y="30"/>
                  </a:cubicBezTo>
                  <a:cubicBezTo>
                    <a:pt x="436" y="27"/>
                    <a:pt x="440" y="25"/>
                    <a:pt x="444" y="23"/>
                  </a:cubicBezTo>
                  <a:cubicBezTo>
                    <a:pt x="446" y="22"/>
                    <a:pt x="448" y="22"/>
                    <a:pt x="449" y="24"/>
                  </a:cubicBezTo>
                  <a:cubicBezTo>
                    <a:pt x="449" y="24"/>
                    <a:pt x="449" y="25"/>
                    <a:pt x="449" y="25"/>
                  </a:cubicBezTo>
                  <a:close/>
                  <a:moveTo>
                    <a:pt x="426" y="43"/>
                  </a:moveTo>
                  <a:cubicBezTo>
                    <a:pt x="426" y="44"/>
                    <a:pt x="426" y="45"/>
                    <a:pt x="425" y="45"/>
                  </a:cubicBezTo>
                  <a:cubicBezTo>
                    <a:pt x="422" y="48"/>
                    <a:pt x="419" y="52"/>
                    <a:pt x="417" y="55"/>
                  </a:cubicBezTo>
                  <a:cubicBezTo>
                    <a:pt x="416" y="56"/>
                    <a:pt x="413" y="57"/>
                    <a:pt x="412" y="56"/>
                  </a:cubicBezTo>
                  <a:cubicBezTo>
                    <a:pt x="411" y="54"/>
                    <a:pt x="410" y="52"/>
                    <a:pt x="411" y="51"/>
                  </a:cubicBezTo>
                  <a:cubicBezTo>
                    <a:pt x="414" y="47"/>
                    <a:pt x="417" y="44"/>
                    <a:pt x="421" y="40"/>
                  </a:cubicBezTo>
                  <a:cubicBezTo>
                    <a:pt x="422" y="39"/>
                    <a:pt x="424" y="39"/>
                    <a:pt x="425" y="40"/>
                  </a:cubicBezTo>
                  <a:cubicBezTo>
                    <a:pt x="426" y="41"/>
                    <a:pt x="426" y="42"/>
                    <a:pt x="426" y="43"/>
                  </a:cubicBezTo>
                  <a:close/>
                  <a:moveTo>
                    <a:pt x="409" y="66"/>
                  </a:moveTo>
                  <a:cubicBezTo>
                    <a:pt x="409" y="66"/>
                    <a:pt x="409" y="67"/>
                    <a:pt x="408" y="68"/>
                  </a:cubicBezTo>
                  <a:cubicBezTo>
                    <a:pt x="406" y="71"/>
                    <a:pt x="404" y="75"/>
                    <a:pt x="403" y="79"/>
                  </a:cubicBezTo>
                  <a:cubicBezTo>
                    <a:pt x="402" y="81"/>
                    <a:pt x="400" y="82"/>
                    <a:pt x="399" y="81"/>
                  </a:cubicBezTo>
                  <a:cubicBezTo>
                    <a:pt x="397" y="80"/>
                    <a:pt x="396" y="78"/>
                    <a:pt x="397" y="77"/>
                  </a:cubicBezTo>
                  <a:cubicBezTo>
                    <a:pt x="398" y="72"/>
                    <a:pt x="400" y="68"/>
                    <a:pt x="403" y="64"/>
                  </a:cubicBezTo>
                  <a:cubicBezTo>
                    <a:pt x="403" y="63"/>
                    <a:pt x="406" y="62"/>
                    <a:pt x="407" y="63"/>
                  </a:cubicBezTo>
                  <a:cubicBezTo>
                    <a:pt x="408" y="64"/>
                    <a:pt x="409" y="65"/>
                    <a:pt x="409" y="66"/>
                  </a:cubicBezTo>
                  <a:close/>
                  <a:moveTo>
                    <a:pt x="398" y="93"/>
                  </a:moveTo>
                  <a:cubicBezTo>
                    <a:pt x="398" y="94"/>
                    <a:pt x="398" y="94"/>
                    <a:pt x="398" y="94"/>
                  </a:cubicBezTo>
                  <a:cubicBezTo>
                    <a:pt x="397" y="98"/>
                    <a:pt x="397" y="102"/>
                    <a:pt x="396" y="106"/>
                  </a:cubicBezTo>
                  <a:cubicBezTo>
                    <a:pt x="396" y="108"/>
                    <a:pt x="395" y="110"/>
                    <a:pt x="393" y="109"/>
                  </a:cubicBezTo>
                  <a:cubicBezTo>
                    <a:pt x="391" y="109"/>
                    <a:pt x="389" y="108"/>
                    <a:pt x="390" y="106"/>
                  </a:cubicBezTo>
                  <a:cubicBezTo>
                    <a:pt x="390" y="101"/>
                    <a:pt x="391" y="97"/>
                    <a:pt x="392" y="92"/>
                  </a:cubicBezTo>
                  <a:cubicBezTo>
                    <a:pt x="392" y="90"/>
                    <a:pt x="394" y="89"/>
                    <a:pt x="396" y="90"/>
                  </a:cubicBezTo>
                  <a:cubicBezTo>
                    <a:pt x="397" y="90"/>
                    <a:pt x="398" y="91"/>
                    <a:pt x="398" y="93"/>
                  </a:cubicBezTo>
                  <a:close/>
                  <a:moveTo>
                    <a:pt x="396" y="122"/>
                  </a:moveTo>
                  <a:cubicBezTo>
                    <a:pt x="396" y="122"/>
                    <a:pt x="396" y="122"/>
                    <a:pt x="396" y="122"/>
                  </a:cubicBezTo>
                  <a:cubicBezTo>
                    <a:pt x="396" y="126"/>
                    <a:pt x="395" y="131"/>
                    <a:pt x="395" y="135"/>
                  </a:cubicBezTo>
                  <a:cubicBezTo>
                    <a:pt x="394" y="137"/>
                    <a:pt x="393" y="139"/>
                    <a:pt x="391" y="138"/>
                  </a:cubicBezTo>
                  <a:cubicBezTo>
                    <a:pt x="389" y="138"/>
                    <a:pt x="388" y="136"/>
                    <a:pt x="388" y="134"/>
                  </a:cubicBezTo>
                  <a:cubicBezTo>
                    <a:pt x="389" y="130"/>
                    <a:pt x="389" y="126"/>
                    <a:pt x="389" y="122"/>
                  </a:cubicBezTo>
                  <a:cubicBezTo>
                    <a:pt x="389" y="120"/>
                    <a:pt x="391" y="118"/>
                    <a:pt x="393" y="118"/>
                  </a:cubicBezTo>
                  <a:cubicBezTo>
                    <a:pt x="394" y="118"/>
                    <a:pt x="396" y="120"/>
                    <a:pt x="396" y="122"/>
                  </a:cubicBezTo>
                  <a:close/>
                  <a:moveTo>
                    <a:pt x="391" y="150"/>
                  </a:moveTo>
                  <a:cubicBezTo>
                    <a:pt x="391" y="151"/>
                    <a:pt x="391" y="151"/>
                    <a:pt x="391" y="151"/>
                  </a:cubicBezTo>
                  <a:cubicBezTo>
                    <a:pt x="390" y="156"/>
                    <a:pt x="388" y="160"/>
                    <a:pt x="386" y="164"/>
                  </a:cubicBezTo>
                  <a:cubicBezTo>
                    <a:pt x="385" y="166"/>
                    <a:pt x="383" y="166"/>
                    <a:pt x="382" y="166"/>
                  </a:cubicBezTo>
                  <a:cubicBezTo>
                    <a:pt x="380" y="165"/>
                    <a:pt x="379" y="163"/>
                    <a:pt x="380" y="161"/>
                  </a:cubicBezTo>
                  <a:cubicBezTo>
                    <a:pt x="382" y="157"/>
                    <a:pt x="383" y="153"/>
                    <a:pt x="385" y="149"/>
                  </a:cubicBezTo>
                  <a:cubicBezTo>
                    <a:pt x="385" y="147"/>
                    <a:pt x="387" y="146"/>
                    <a:pt x="389" y="147"/>
                  </a:cubicBezTo>
                  <a:cubicBezTo>
                    <a:pt x="390" y="147"/>
                    <a:pt x="391" y="149"/>
                    <a:pt x="391" y="150"/>
                  </a:cubicBezTo>
                  <a:close/>
                  <a:moveTo>
                    <a:pt x="379" y="176"/>
                  </a:moveTo>
                  <a:cubicBezTo>
                    <a:pt x="379" y="177"/>
                    <a:pt x="379" y="178"/>
                    <a:pt x="378" y="178"/>
                  </a:cubicBezTo>
                  <a:cubicBezTo>
                    <a:pt x="376" y="182"/>
                    <a:pt x="373" y="186"/>
                    <a:pt x="370" y="189"/>
                  </a:cubicBezTo>
                  <a:cubicBezTo>
                    <a:pt x="369" y="191"/>
                    <a:pt x="367" y="191"/>
                    <a:pt x="365" y="190"/>
                  </a:cubicBezTo>
                  <a:cubicBezTo>
                    <a:pt x="364" y="188"/>
                    <a:pt x="364" y="186"/>
                    <a:pt x="365" y="185"/>
                  </a:cubicBezTo>
                  <a:cubicBezTo>
                    <a:pt x="368" y="182"/>
                    <a:pt x="370" y="178"/>
                    <a:pt x="373" y="174"/>
                  </a:cubicBezTo>
                  <a:cubicBezTo>
                    <a:pt x="374" y="173"/>
                    <a:pt x="376" y="173"/>
                    <a:pt x="377" y="174"/>
                  </a:cubicBezTo>
                  <a:cubicBezTo>
                    <a:pt x="378" y="174"/>
                    <a:pt x="379" y="175"/>
                    <a:pt x="379" y="176"/>
                  </a:cubicBezTo>
                  <a:close/>
                  <a:moveTo>
                    <a:pt x="360" y="198"/>
                  </a:moveTo>
                  <a:cubicBezTo>
                    <a:pt x="360" y="199"/>
                    <a:pt x="360" y="200"/>
                    <a:pt x="359" y="201"/>
                  </a:cubicBezTo>
                  <a:cubicBezTo>
                    <a:pt x="355" y="204"/>
                    <a:pt x="352" y="206"/>
                    <a:pt x="348" y="209"/>
                  </a:cubicBezTo>
                  <a:cubicBezTo>
                    <a:pt x="346" y="210"/>
                    <a:pt x="344" y="210"/>
                    <a:pt x="343" y="208"/>
                  </a:cubicBezTo>
                  <a:cubicBezTo>
                    <a:pt x="342" y="206"/>
                    <a:pt x="343" y="204"/>
                    <a:pt x="344" y="203"/>
                  </a:cubicBezTo>
                  <a:cubicBezTo>
                    <a:pt x="348" y="201"/>
                    <a:pt x="351" y="198"/>
                    <a:pt x="354" y="196"/>
                  </a:cubicBezTo>
                  <a:cubicBezTo>
                    <a:pt x="356" y="194"/>
                    <a:pt x="358" y="194"/>
                    <a:pt x="359" y="196"/>
                  </a:cubicBezTo>
                  <a:cubicBezTo>
                    <a:pt x="360" y="196"/>
                    <a:pt x="360" y="197"/>
                    <a:pt x="360" y="198"/>
                  </a:cubicBezTo>
                  <a:close/>
                  <a:moveTo>
                    <a:pt x="336" y="214"/>
                  </a:moveTo>
                  <a:cubicBezTo>
                    <a:pt x="336" y="215"/>
                    <a:pt x="335" y="216"/>
                    <a:pt x="334" y="217"/>
                  </a:cubicBezTo>
                  <a:cubicBezTo>
                    <a:pt x="330" y="219"/>
                    <a:pt x="325" y="220"/>
                    <a:pt x="321" y="222"/>
                  </a:cubicBezTo>
                  <a:cubicBezTo>
                    <a:pt x="319" y="222"/>
                    <a:pt x="317" y="221"/>
                    <a:pt x="317" y="220"/>
                  </a:cubicBezTo>
                  <a:cubicBezTo>
                    <a:pt x="316" y="218"/>
                    <a:pt x="317" y="216"/>
                    <a:pt x="319" y="215"/>
                  </a:cubicBezTo>
                  <a:cubicBezTo>
                    <a:pt x="323" y="214"/>
                    <a:pt x="327" y="212"/>
                    <a:pt x="331" y="211"/>
                  </a:cubicBezTo>
                  <a:cubicBezTo>
                    <a:pt x="333" y="210"/>
                    <a:pt x="335" y="211"/>
                    <a:pt x="335" y="212"/>
                  </a:cubicBezTo>
                  <a:cubicBezTo>
                    <a:pt x="336" y="213"/>
                    <a:pt x="336" y="213"/>
                    <a:pt x="336" y="214"/>
                  </a:cubicBezTo>
                  <a:close/>
                  <a:moveTo>
                    <a:pt x="308" y="222"/>
                  </a:moveTo>
                  <a:cubicBezTo>
                    <a:pt x="308" y="224"/>
                    <a:pt x="307" y="225"/>
                    <a:pt x="305" y="225"/>
                  </a:cubicBezTo>
                  <a:cubicBezTo>
                    <a:pt x="301" y="226"/>
                    <a:pt x="296" y="226"/>
                    <a:pt x="291" y="227"/>
                  </a:cubicBezTo>
                  <a:cubicBezTo>
                    <a:pt x="290" y="227"/>
                    <a:pt x="288" y="225"/>
                    <a:pt x="288" y="223"/>
                  </a:cubicBezTo>
                  <a:cubicBezTo>
                    <a:pt x="288" y="223"/>
                    <a:pt x="288" y="223"/>
                    <a:pt x="288" y="223"/>
                  </a:cubicBezTo>
                  <a:cubicBezTo>
                    <a:pt x="288" y="221"/>
                    <a:pt x="289" y="220"/>
                    <a:pt x="291" y="220"/>
                  </a:cubicBezTo>
                  <a:cubicBezTo>
                    <a:pt x="296" y="220"/>
                    <a:pt x="300" y="219"/>
                    <a:pt x="304" y="219"/>
                  </a:cubicBezTo>
                  <a:cubicBezTo>
                    <a:pt x="306" y="218"/>
                    <a:pt x="308" y="220"/>
                    <a:pt x="308" y="222"/>
                  </a:cubicBezTo>
                  <a:close/>
                  <a:moveTo>
                    <a:pt x="279" y="223"/>
                  </a:moveTo>
                  <a:cubicBezTo>
                    <a:pt x="279" y="225"/>
                    <a:pt x="278" y="227"/>
                    <a:pt x="276" y="227"/>
                  </a:cubicBezTo>
                  <a:cubicBezTo>
                    <a:pt x="262" y="227"/>
                    <a:pt x="262" y="227"/>
                    <a:pt x="262" y="227"/>
                  </a:cubicBezTo>
                  <a:cubicBezTo>
                    <a:pt x="261" y="227"/>
                    <a:pt x="259" y="226"/>
                    <a:pt x="259" y="224"/>
                  </a:cubicBezTo>
                  <a:cubicBezTo>
                    <a:pt x="259" y="222"/>
                    <a:pt x="260" y="220"/>
                    <a:pt x="262" y="220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8" y="220"/>
                    <a:pt x="279" y="222"/>
                    <a:pt x="279" y="223"/>
                  </a:cubicBezTo>
                  <a:close/>
                  <a:moveTo>
                    <a:pt x="250" y="224"/>
                  </a:moveTo>
                  <a:cubicBezTo>
                    <a:pt x="250" y="226"/>
                    <a:pt x="249" y="227"/>
                    <a:pt x="247" y="227"/>
                  </a:cubicBezTo>
                  <a:cubicBezTo>
                    <a:pt x="242" y="227"/>
                    <a:pt x="242" y="227"/>
                    <a:pt x="242" y="227"/>
                  </a:cubicBezTo>
                  <a:cubicBezTo>
                    <a:pt x="239" y="227"/>
                    <a:pt x="236" y="227"/>
                    <a:pt x="233" y="227"/>
                  </a:cubicBezTo>
                  <a:cubicBezTo>
                    <a:pt x="231" y="227"/>
                    <a:pt x="230" y="225"/>
                    <a:pt x="230" y="224"/>
                  </a:cubicBezTo>
                  <a:cubicBezTo>
                    <a:pt x="230" y="222"/>
                    <a:pt x="232" y="220"/>
                    <a:pt x="234" y="220"/>
                  </a:cubicBezTo>
                  <a:cubicBezTo>
                    <a:pt x="236" y="221"/>
                    <a:pt x="239" y="221"/>
                    <a:pt x="242" y="221"/>
                  </a:cubicBezTo>
                  <a:cubicBezTo>
                    <a:pt x="247" y="221"/>
                    <a:pt x="247" y="221"/>
                    <a:pt x="247" y="221"/>
                  </a:cubicBezTo>
                  <a:cubicBezTo>
                    <a:pt x="249" y="221"/>
                    <a:pt x="250" y="222"/>
                    <a:pt x="250" y="224"/>
                  </a:cubicBezTo>
                  <a:close/>
                  <a:moveTo>
                    <a:pt x="221" y="222"/>
                  </a:moveTo>
                  <a:cubicBezTo>
                    <a:pt x="221" y="222"/>
                    <a:pt x="221" y="222"/>
                    <a:pt x="221" y="222"/>
                  </a:cubicBezTo>
                  <a:cubicBezTo>
                    <a:pt x="221" y="224"/>
                    <a:pt x="219" y="225"/>
                    <a:pt x="217" y="225"/>
                  </a:cubicBezTo>
                  <a:cubicBezTo>
                    <a:pt x="213" y="224"/>
                    <a:pt x="208" y="223"/>
                    <a:pt x="204" y="221"/>
                  </a:cubicBezTo>
                  <a:cubicBezTo>
                    <a:pt x="202" y="220"/>
                    <a:pt x="201" y="219"/>
                    <a:pt x="202" y="217"/>
                  </a:cubicBezTo>
                  <a:cubicBezTo>
                    <a:pt x="203" y="215"/>
                    <a:pt x="205" y="214"/>
                    <a:pt x="206" y="215"/>
                  </a:cubicBezTo>
                  <a:cubicBezTo>
                    <a:pt x="210" y="216"/>
                    <a:pt x="214" y="217"/>
                    <a:pt x="219" y="218"/>
                  </a:cubicBezTo>
                  <a:cubicBezTo>
                    <a:pt x="220" y="219"/>
                    <a:pt x="221" y="220"/>
                    <a:pt x="221" y="222"/>
                  </a:cubicBezTo>
                  <a:close/>
                  <a:moveTo>
                    <a:pt x="194" y="211"/>
                  </a:moveTo>
                  <a:cubicBezTo>
                    <a:pt x="194" y="212"/>
                    <a:pt x="194" y="213"/>
                    <a:pt x="194" y="213"/>
                  </a:cubicBezTo>
                  <a:cubicBezTo>
                    <a:pt x="193" y="215"/>
                    <a:pt x="191" y="215"/>
                    <a:pt x="189" y="214"/>
                  </a:cubicBezTo>
                  <a:cubicBezTo>
                    <a:pt x="185" y="212"/>
                    <a:pt x="181" y="210"/>
                    <a:pt x="178" y="207"/>
                  </a:cubicBezTo>
                  <a:cubicBezTo>
                    <a:pt x="176" y="206"/>
                    <a:pt x="176" y="204"/>
                    <a:pt x="177" y="202"/>
                  </a:cubicBezTo>
                  <a:cubicBezTo>
                    <a:pt x="178" y="201"/>
                    <a:pt x="180" y="201"/>
                    <a:pt x="182" y="202"/>
                  </a:cubicBezTo>
                  <a:cubicBezTo>
                    <a:pt x="185" y="204"/>
                    <a:pt x="189" y="207"/>
                    <a:pt x="192" y="209"/>
                  </a:cubicBezTo>
                  <a:cubicBezTo>
                    <a:pt x="194" y="209"/>
                    <a:pt x="194" y="210"/>
                    <a:pt x="194" y="211"/>
                  </a:cubicBezTo>
                  <a:close/>
                  <a:moveTo>
                    <a:pt x="171" y="194"/>
                  </a:moveTo>
                  <a:cubicBezTo>
                    <a:pt x="171" y="195"/>
                    <a:pt x="171" y="196"/>
                    <a:pt x="170" y="197"/>
                  </a:cubicBezTo>
                  <a:cubicBezTo>
                    <a:pt x="169" y="198"/>
                    <a:pt x="167" y="198"/>
                    <a:pt x="165" y="197"/>
                  </a:cubicBezTo>
                  <a:cubicBezTo>
                    <a:pt x="162" y="194"/>
                    <a:pt x="159" y="190"/>
                    <a:pt x="156" y="186"/>
                  </a:cubicBezTo>
                  <a:cubicBezTo>
                    <a:pt x="155" y="185"/>
                    <a:pt x="155" y="183"/>
                    <a:pt x="157" y="182"/>
                  </a:cubicBezTo>
                  <a:cubicBezTo>
                    <a:pt x="158" y="181"/>
                    <a:pt x="160" y="181"/>
                    <a:pt x="161" y="182"/>
                  </a:cubicBezTo>
                  <a:cubicBezTo>
                    <a:pt x="164" y="186"/>
                    <a:pt x="167" y="189"/>
                    <a:pt x="170" y="192"/>
                  </a:cubicBezTo>
                  <a:cubicBezTo>
                    <a:pt x="171" y="193"/>
                    <a:pt x="171" y="193"/>
                    <a:pt x="171" y="194"/>
                  </a:cubicBezTo>
                  <a:close/>
                  <a:moveTo>
                    <a:pt x="153" y="171"/>
                  </a:moveTo>
                  <a:cubicBezTo>
                    <a:pt x="153" y="173"/>
                    <a:pt x="153" y="174"/>
                    <a:pt x="152" y="174"/>
                  </a:cubicBezTo>
                  <a:cubicBezTo>
                    <a:pt x="150" y="175"/>
                    <a:pt x="148" y="175"/>
                    <a:pt x="147" y="173"/>
                  </a:cubicBezTo>
                  <a:cubicBezTo>
                    <a:pt x="145" y="169"/>
                    <a:pt x="143" y="165"/>
                    <a:pt x="141" y="161"/>
                  </a:cubicBezTo>
                  <a:cubicBezTo>
                    <a:pt x="140" y="159"/>
                    <a:pt x="141" y="157"/>
                    <a:pt x="143" y="156"/>
                  </a:cubicBezTo>
                  <a:cubicBezTo>
                    <a:pt x="145" y="156"/>
                    <a:pt x="147" y="156"/>
                    <a:pt x="147" y="158"/>
                  </a:cubicBezTo>
                  <a:cubicBezTo>
                    <a:pt x="149" y="162"/>
                    <a:pt x="151" y="166"/>
                    <a:pt x="153" y="170"/>
                  </a:cubicBezTo>
                  <a:cubicBezTo>
                    <a:pt x="153" y="170"/>
                    <a:pt x="153" y="171"/>
                    <a:pt x="153" y="171"/>
                  </a:cubicBezTo>
                  <a:close/>
                  <a:moveTo>
                    <a:pt x="143" y="145"/>
                  </a:moveTo>
                  <a:cubicBezTo>
                    <a:pt x="143" y="146"/>
                    <a:pt x="142" y="148"/>
                    <a:pt x="140" y="148"/>
                  </a:cubicBezTo>
                  <a:cubicBezTo>
                    <a:pt x="138" y="148"/>
                    <a:pt x="137" y="147"/>
                    <a:pt x="136" y="145"/>
                  </a:cubicBezTo>
                  <a:cubicBezTo>
                    <a:pt x="135" y="141"/>
                    <a:pt x="134" y="136"/>
                    <a:pt x="134" y="132"/>
                  </a:cubicBezTo>
                  <a:cubicBezTo>
                    <a:pt x="134" y="130"/>
                    <a:pt x="135" y="128"/>
                    <a:pt x="137" y="128"/>
                  </a:cubicBezTo>
                  <a:cubicBezTo>
                    <a:pt x="139" y="128"/>
                    <a:pt x="140" y="129"/>
                    <a:pt x="140" y="131"/>
                  </a:cubicBezTo>
                  <a:cubicBezTo>
                    <a:pt x="141" y="135"/>
                    <a:pt x="142" y="140"/>
                    <a:pt x="143" y="144"/>
                  </a:cubicBezTo>
                  <a:lnTo>
                    <a:pt x="143" y="145"/>
                  </a:lnTo>
                  <a:close/>
                  <a:moveTo>
                    <a:pt x="140" y="116"/>
                  </a:moveTo>
                  <a:cubicBezTo>
                    <a:pt x="140" y="118"/>
                    <a:pt x="138" y="119"/>
                    <a:pt x="137" y="119"/>
                  </a:cubicBezTo>
                  <a:cubicBezTo>
                    <a:pt x="135" y="119"/>
                    <a:pt x="133" y="118"/>
                    <a:pt x="133" y="116"/>
                  </a:cubicBezTo>
                  <a:cubicBezTo>
                    <a:pt x="133" y="112"/>
                    <a:pt x="132" y="108"/>
                    <a:pt x="131" y="103"/>
                  </a:cubicBezTo>
                  <a:cubicBezTo>
                    <a:pt x="131" y="101"/>
                    <a:pt x="132" y="100"/>
                    <a:pt x="134" y="99"/>
                  </a:cubicBezTo>
                  <a:cubicBezTo>
                    <a:pt x="136" y="99"/>
                    <a:pt x="137" y="100"/>
                    <a:pt x="138" y="102"/>
                  </a:cubicBezTo>
                  <a:cubicBezTo>
                    <a:pt x="139" y="106"/>
                    <a:pt x="139" y="111"/>
                    <a:pt x="140" y="116"/>
                  </a:cubicBezTo>
                  <a:close/>
                  <a:moveTo>
                    <a:pt x="133" y="88"/>
                  </a:moveTo>
                  <a:cubicBezTo>
                    <a:pt x="134" y="89"/>
                    <a:pt x="133" y="90"/>
                    <a:pt x="131" y="91"/>
                  </a:cubicBezTo>
                  <a:cubicBezTo>
                    <a:pt x="130" y="91"/>
                    <a:pt x="128" y="91"/>
                    <a:pt x="127" y="89"/>
                  </a:cubicBezTo>
                  <a:cubicBezTo>
                    <a:pt x="125" y="85"/>
                    <a:pt x="124" y="81"/>
                    <a:pt x="122" y="77"/>
                  </a:cubicBezTo>
                  <a:cubicBezTo>
                    <a:pt x="121" y="75"/>
                    <a:pt x="121" y="73"/>
                    <a:pt x="123" y="72"/>
                  </a:cubicBezTo>
                  <a:cubicBezTo>
                    <a:pt x="125" y="72"/>
                    <a:pt x="127" y="72"/>
                    <a:pt x="128" y="74"/>
                  </a:cubicBezTo>
                  <a:cubicBezTo>
                    <a:pt x="130" y="78"/>
                    <a:pt x="132" y="82"/>
                    <a:pt x="133" y="86"/>
                  </a:cubicBezTo>
                  <a:cubicBezTo>
                    <a:pt x="133" y="87"/>
                    <a:pt x="133" y="87"/>
                    <a:pt x="133" y="88"/>
                  </a:cubicBezTo>
                  <a:close/>
                  <a:moveTo>
                    <a:pt x="120" y="62"/>
                  </a:moveTo>
                  <a:cubicBezTo>
                    <a:pt x="120" y="63"/>
                    <a:pt x="119" y="64"/>
                    <a:pt x="118" y="65"/>
                  </a:cubicBezTo>
                  <a:cubicBezTo>
                    <a:pt x="117" y="66"/>
                    <a:pt x="115" y="66"/>
                    <a:pt x="114" y="64"/>
                  </a:cubicBezTo>
                  <a:cubicBezTo>
                    <a:pt x="111" y="61"/>
                    <a:pt x="108" y="57"/>
                    <a:pt x="105" y="54"/>
                  </a:cubicBezTo>
                  <a:cubicBezTo>
                    <a:pt x="104" y="53"/>
                    <a:pt x="104" y="51"/>
                    <a:pt x="105" y="50"/>
                  </a:cubicBezTo>
                  <a:cubicBezTo>
                    <a:pt x="107" y="48"/>
                    <a:pt x="109" y="48"/>
                    <a:pt x="110" y="50"/>
                  </a:cubicBezTo>
                  <a:cubicBezTo>
                    <a:pt x="113" y="53"/>
                    <a:pt x="116" y="57"/>
                    <a:pt x="119" y="60"/>
                  </a:cubicBezTo>
                  <a:cubicBezTo>
                    <a:pt x="120" y="61"/>
                    <a:pt x="120" y="62"/>
                    <a:pt x="120" y="62"/>
                  </a:cubicBezTo>
                  <a:close/>
                  <a:moveTo>
                    <a:pt x="100" y="42"/>
                  </a:moveTo>
                  <a:cubicBezTo>
                    <a:pt x="100" y="42"/>
                    <a:pt x="99" y="43"/>
                    <a:pt x="99" y="44"/>
                  </a:cubicBezTo>
                  <a:cubicBezTo>
                    <a:pt x="98" y="45"/>
                    <a:pt x="96" y="45"/>
                    <a:pt x="94" y="44"/>
                  </a:cubicBezTo>
                  <a:cubicBezTo>
                    <a:pt x="91" y="42"/>
                    <a:pt x="87" y="39"/>
                    <a:pt x="83" y="37"/>
                  </a:cubicBezTo>
                  <a:cubicBezTo>
                    <a:pt x="82" y="36"/>
                    <a:pt x="81" y="34"/>
                    <a:pt x="82" y="32"/>
                  </a:cubicBezTo>
                  <a:cubicBezTo>
                    <a:pt x="83" y="31"/>
                    <a:pt x="85" y="30"/>
                    <a:pt x="87" y="31"/>
                  </a:cubicBezTo>
                  <a:cubicBezTo>
                    <a:pt x="91" y="34"/>
                    <a:pt x="95" y="36"/>
                    <a:pt x="98" y="39"/>
                  </a:cubicBezTo>
                  <a:cubicBezTo>
                    <a:pt x="99" y="40"/>
                    <a:pt x="100" y="41"/>
                    <a:pt x="100" y="42"/>
                  </a:cubicBezTo>
                  <a:close/>
                  <a:moveTo>
                    <a:pt x="74" y="27"/>
                  </a:moveTo>
                  <a:cubicBezTo>
                    <a:pt x="74" y="28"/>
                    <a:pt x="74" y="28"/>
                    <a:pt x="74" y="29"/>
                  </a:cubicBezTo>
                  <a:cubicBezTo>
                    <a:pt x="74" y="30"/>
                    <a:pt x="72" y="31"/>
                    <a:pt x="70" y="30"/>
                  </a:cubicBezTo>
                  <a:cubicBezTo>
                    <a:pt x="66" y="29"/>
                    <a:pt x="62" y="27"/>
                    <a:pt x="58" y="26"/>
                  </a:cubicBezTo>
                  <a:cubicBezTo>
                    <a:pt x="56" y="26"/>
                    <a:pt x="55" y="24"/>
                    <a:pt x="55" y="22"/>
                  </a:cubicBezTo>
                  <a:cubicBezTo>
                    <a:pt x="56" y="21"/>
                    <a:pt x="57" y="19"/>
                    <a:pt x="59" y="20"/>
                  </a:cubicBezTo>
                  <a:cubicBezTo>
                    <a:pt x="64" y="21"/>
                    <a:pt x="68" y="22"/>
                    <a:pt x="72" y="24"/>
                  </a:cubicBezTo>
                  <a:cubicBezTo>
                    <a:pt x="74" y="25"/>
                    <a:pt x="74" y="26"/>
                    <a:pt x="74" y="27"/>
                  </a:cubicBezTo>
                  <a:close/>
                  <a:moveTo>
                    <a:pt x="46" y="20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6" y="23"/>
                    <a:pt x="45" y="24"/>
                    <a:pt x="43" y="24"/>
                  </a:cubicBezTo>
                  <a:cubicBezTo>
                    <a:pt x="39" y="23"/>
                    <a:pt x="35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8" y="23"/>
                    <a:pt x="26" y="22"/>
                    <a:pt x="26" y="20"/>
                  </a:cubicBezTo>
                  <a:cubicBezTo>
                    <a:pt x="26" y="18"/>
                    <a:pt x="28" y="17"/>
                    <a:pt x="3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5" y="17"/>
                    <a:pt x="39" y="17"/>
                    <a:pt x="43" y="17"/>
                  </a:cubicBezTo>
                  <a:cubicBezTo>
                    <a:pt x="45" y="17"/>
                    <a:pt x="46" y="19"/>
                    <a:pt x="46" y="20"/>
                  </a:cubicBezTo>
                  <a:close/>
                  <a:moveTo>
                    <a:pt x="17" y="20"/>
                  </a:moveTo>
                  <a:cubicBezTo>
                    <a:pt x="17" y="22"/>
                    <a:pt x="16" y="24"/>
                    <a:pt x="1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2"/>
                    <a:pt x="0" y="21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7" y="18"/>
                    <a:pt x="17" y="2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76" name="Freeform 135"/>
            <p:cNvSpPr>
              <a:spLocks/>
            </p:cNvSpPr>
            <p:nvPr/>
          </p:nvSpPr>
          <p:spPr bwMode="auto">
            <a:xfrm>
              <a:off x="3765663" y="3475032"/>
              <a:ext cx="1008063" cy="1003300"/>
            </a:xfrm>
            <a:custGeom>
              <a:avLst/>
              <a:gdLst>
                <a:gd name="T0" fmla="*/ 2147483646 w 163"/>
                <a:gd name="T1" fmla="*/ 2147483646 h 162"/>
                <a:gd name="T2" fmla="*/ 2147483646 w 163"/>
                <a:gd name="T3" fmla="*/ 2147483646 h 162"/>
                <a:gd name="T4" fmla="*/ 2147483646 w 163"/>
                <a:gd name="T5" fmla="*/ 2147483646 h 162"/>
                <a:gd name="T6" fmla="*/ 2147483646 w 163"/>
                <a:gd name="T7" fmla="*/ 2147483646 h 162"/>
                <a:gd name="T8" fmla="*/ 2147483646 w 163"/>
                <a:gd name="T9" fmla="*/ 2147483646 h 162"/>
                <a:gd name="T10" fmla="*/ 2147483646 w 163"/>
                <a:gd name="T11" fmla="*/ 2147483646 h 162"/>
                <a:gd name="T12" fmla="*/ 2147483646 w 163"/>
                <a:gd name="T13" fmla="*/ 2147483646 h 162"/>
                <a:gd name="T14" fmla="*/ 2147483646 w 163"/>
                <a:gd name="T15" fmla="*/ 2147483646 h 162"/>
                <a:gd name="T16" fmla="*/ 2147483646 w 163"/>
                <a:gd name="T17" fmla="*/ 2147483646 h 1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3"/>
                <a:gd name="T28" fmla="*/ 0 h 162"/>
                <a:gd name="T29" fmla="*/ 163 w 163"/>
                <a:gd name="T30" fmla="*/ 162 h 1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3" h="162">
                  <a:moveTo>
                    <a:pt x="97" y="1"/>
                  </a:moveTo>
                  <a:cubicBezTo>
                    <a:pt x="132" y="0"/>
                    <a:pt x="161" y="28"/>
                    <a:pt x="162" y="63"/>
                  </a:cubicBezTo>
                  <a:cubicBezTo>
                    <a:pt x="162" y="97"/>
                    <a:pt x="162" y="97"/>
                    <a:pt x="162" y="97"/>
                  </a:cubicBezTo>
                  <a:cubicBezTo>
                    <a:pt x="163" y="132"/>
                    <a:pt x="135" y="161"/>
                    <a:pt x="100" y="161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31" y="162"/>
                    <a:pt x="2" y="135"/>
                    <a:pt x="2" y="10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31"/>
                    <a:pt x="28" y="2"/>
                    <a:pt x="63" y="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grpSp>
          <p:nvGrpSpPr>
            <p:cNvPr id="38" name="Group 2"/>
            <p:cNvGrpSpPr>
              <a:grpSpLocks/>
            </p:cNvGrpSpPr>
            <p:nvPr/>
          </p:nvGrpSpPr>
          <p:grpSpPr bwMode="auto">
            <a:xfrm>
              <a:off x="2061252" y="2922580"/>
              <a:ext cx="1136509" cy="1008062"/>
              <a:chOff x="1588166" y="1802840"/>
              <a:chExt cx="1136886" cy="1008705"/>
            </a:xfrm>
            <a:solidFill>
              <a:srgbClr val="C5E0B4"/>
            </a:solidFill>
          </p:grpSpPr>
          <p:sp>
            <p:nvSpPr>
              <p:cNvPr id="59" name="Freeform 137"/>
              <p:cNvSpPr>
                <a:spLocks/>
              </p:cNvSpPr>
              <p:nvPr/>
            </p:nvSpPr>
            <p:spPr bwMode="auto">
              <a:xfrm>
                <a:off x="1665416" y="1802840"/>
                <a:ext cx="1003633" cy="1008705"/>
              </a:xfrm>
              <a:custGeom>
                <a:avLst/>
                <a:gdLst>
                  <a:gd name="T0" fmla="*/ 2147483646 w 162"/>
                  <a:gd name="T1" fmla="*/ 0 h 162"/>
                  <a:gd name="T2" fmla="*/ 2147483646 w 162"/>
                  <a:gd name="T3" fmla="*/ 2147483646 h 162"/>
                  <a:gd name="T4" fmla="*/ 2147483646 w 162"/>
                  <a:gd name="T5" fmla="*/ 2147483646 h 162"/>
                  <a:gd name="T6" fmla="*/ 2147483646 w 162"/>
                  <a:gd name="T7" fmla="*/ 2147483646 h 162"/>
                  <a:gd name="T8" fmla="*/ 2147483646 w 162"/>
                  <a:gd name="T9" fmla="*/ 2147483646 h 162"/>
                  <a:gd name="T10" fmla="*/ 2147483646 w 162"/>
                  <a:gd name="T11" fmla="*/ 2147483646 h 162"/>
                  <a:gd name="T12" fmla="*/ 2147483646 w 162"/>
                  <a:gd name="T13" fmla="*/ 2147483646 h 162"/>
                  <a:gd name="T14" fmla="*/ 2147483646 w 162"/>
                  <a:gd name="T15" fmla="*/ 2147483646 h 162"/>
                  <a:gd name="T16" fmla="*/ 2147483646 w 162"/>
                  <a:gd name="T17" fmla="*/ 0 h 1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2"/>
                  <a:gd name="T28" fmla="*/ 0 h 162"/>
                  <a:gd name="T29" fmla="*/ 162 w 162"/>
                  <a:gd name="T30" fmla="*/ 162 h 1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2" h="162">
                    <a:moveTo>
                      <a:pt x="97" y="0"/>
                    </a:moveTo>
                    <a:cubicBezTo>
                      <a:pt x="132" y="0"/>
                      <a:pt x="161" y="28"/>
                      <a:pt x="161" y="63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62" y="132"/>
                      <a:pt x="134" y="160"/>
                      <a:pt x="100" y="161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30" y="162"/>
                      <a:pt x="2" y="134"/>
                      <a:pt x="1" y="99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30"/>
                      <a:pt x="28" y="2"/>
                      <a:pt x="63" y="1"/>
                    </a:cubicBezTo>
                    <a:lnTo>
                      <a:pt x="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100"/>
              </a:p>
            </p:txBody>
          </p:sp>
          <p:sp>
            <p:nvSpPr>
              <p:cNvPr id="61" name="TextBox 12"/>
              <p:cNvSpPr txBox="1">
                <a:spLocks noChangeArrowheads="1"/>
              </p:cNvSpPr>
              <p:nvPr/>
            </p:nvSpPr>
            <p:spPr bwMode="auto">
              <a:xfrm>
                <a:off x="1588166" y="2029463"/>
                <a:ext cx="1136886" cy="5554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 dirty="0">
                    <a:solidFill>
                      <a:srgbClr val="00206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구글</a:t>
                </a:r>
                <a:endParaRPr lang="en-US" altLang="ko-KR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 dirty="0">
                    <a:solidFill>
                      <a:srgbClr val="00206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드라이브</a:t>
                </a:r>
                <a:endParaRPr lang="bg-BG" altLang="ko-KR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Freeform 138"/>
            <p:cNvSpPr>
              <a:spLocks/>
            </p:cNvSpPr>
            <p:nvPr/>
          </p:nvSpPr>
          <p:spPr bwMode="auto">
            <a:xfrm>
              <a:off x="5376976" y="2867021"/>
              <a:ext cx="1004887" cy="1012825"/>
            </a:xfrm>
            <a:custGeom>
              <a:avLst/>
              <a:gdLst>
                <a:gd name="T0" fmla="*/ 2147483646 w 162"/>
                <a:gd name="T1" fmla="*/ 2147483646 h 163"/>
                <a:gd name="T2" fmla="*/ 2147483646 w 162"/>
                <a:gd name="T3" fmla="*/ 2147483646 h 163"/>
                <a:gd name="T4" fmla="*/ 2147483646 w 162"/>
                <a:gd name="T5" fmla="*/ 2147483646 h 163"/>
                <a:gd name="T6" fmla="*/ 2147483646 w 162"/>
                <a:gd name="T7" fmla="*/ 2147483646 h 163"/>
                <a:gd name="T8" fmla="*/ 2147483646 w 162"/>
                <a:gd name="T9" fmla="*/ 2147483646 h 163"/>
                <a:gd name="T10" fmla="*/ 2147483646 w 162"/>
                <a:gd name="T11" fmla="*/ 2147483646 h 163"/>
                <a:gd name="T12" fmla="*/ 0 w 162"/>
                <a:gd name="T13" fmla="*/ 2147483646 h 163"/>
                <a:gd name="T14" fmla="*/ 2147483646 w 162"/>
                <a:gd name="T15" fmla="*/ 2147483646 h 163"/>
                <a:gd name="T16" fmla="*/ 2147483646 w 162"/>
                <a:gd name="T17" fmla="*/ 2147483646 h 1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2"/>
                <a:gd name="T28" fmla="*/ 0 h 163"/>
                <a:gd name="T29" fmla="*/ 162 w 162"/>
                <a:gd name="T30" fmla="*/ 163 h 1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2" h="163">
                  <a:moveTo>
                    <a:pt x="97" y="1"/>
                  </a:moveTo>
                  <a:cubicBezTo>
                    <a:pt x="132" y="0"/>
                    <a:pt x="160" y="28"/>
                    <a:pt x="161" y="63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132"/>
                    <a:pt x="134" y="161"/>
                    <a:pt x="99" y="161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30" y="163"/>
                    <a:pt x="1" y="135"/>
                    <a:pt x="1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1"/>
                    <a:pt x="28" y="2"/>
                    <a:pt x="63" y="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C5E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55" name="Freeform 136"/>
            <p:cNvSpPr>
              <a:spLocks/>
            </p:cNvSpPr>
            <p:nvPr/>
          </p:nvSpPr>
          <p:spPr bwMode="auto">
            <a:xfrm>
              <a:off x="6999401" y="3428995"/>
              <a:ext cx="1003300" cy="1003300"/>
            </a:xfrm>
            <a:custGeom>
              <a:avLst/>
              <a:gdLst>
                <a:gd name="T0" fmla="*/ 2147483646 w 162"/>
                <a:gd name="T1" fmla="*/ 0 h 162"/>
                <a:gd name="T2" fmla="*/ 2147483646 w 162"/>
                <a:gd name="T3" fmla="*/ 2147483646 h 162"/>
                <a:gd name="T4" fmla="*/ 2147483646 w 162"/>
                <a:gd name="T5" fmla="*/ 2147483646 h 162"/>
                <a:gd name="T6" fmla="*/ 2147483646 w 162"/>
                <a:gd name="T7" fmla="*/ 2147483646 h 162"/>
                <a:gd name="T8" fmla="*/ 2147483646 w 162"/>
                <a:gd name="T9" fmla="*/ 2147483646 h 162"/>
                <a:gd name="T10" fmla="*/ 2147483646 w 162"/>
                <a:gd name="T11" fmla="*/ 2147483646 h 162"/>
                <a:gd name="T12" fmla="*/ 2147483646 w 162"/>
                <a:gd name="T13" fmla="*/ 2147483646 h 162"/>
                <a:gd name="T14" fmla="*/ 2147483646 w 162"/>
                <a:gd name="T15" fmla="*/ 2147483646 h 162"/>
                <a:gd name="T16" fmla="*/ 2147483646 w 162"/>
                <a:gd name="T17" fmla="*/ 0 h 1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2"/>
                <a:gd name="T28" fmla="*/ 0 h 162"/>
                <a:gd name="T29" fmla="*/ 162 w 162"/>
                <a:gd name="T30" fmla="*/ 162 h 1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2" h="162">
                  <a:moveTo>
                    <a:pt x="97" y="0"/>
                  </a:moveTo>
                  <a:cubicBezTo>
                    <a:pt x="132" y="0"/>
                    <a:pt x="161" y="28"/>
                    <a:pt x="161" y="62"/>
                  </a:cubicBezTo>
                  <a:cubicBezTo>
                    <a:pt x="162" y="97"/>
                    <a:pt x="162" y="97"/>
                    <a:pt x="162" y="97"/>
                  </a:cubicBezTo>
                  <a:cubicBezTo>
                    <a:pt x="162" y="131"/>
                    <a:pt x="135" y="160"/>
                    <a:pt x="100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31" y="162"/>
                    <a:pt x="2" y="134"/>
                    <a:pt x="1" y="99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30"/>
                    <a:pt x="28" y="1"/>
                    <a:pt x="63" y="1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5" name="직사각형 44"/>
            <p:cNvSpPr/>
            <p:nvPr/>
          </p:nvSpPr>
          <p:spPr>
            <a:xfrm rot="18900000">
              <a:off x="8858554" y="4122261"/>
              <a:ext cx="287638" cy="287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900000">
              <a:off x="802390" y="2964546"/>
              <a:ext cx="287638" cy="287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12"/>
            <p:cNvSpPr txBox="1">
              <a:spLocks noChangeArrowheads="1"/>
            </p:cNvSpPr>
            <p:nvPr/>
          </p:nvSpPr>
          <p:spPr bwMode="auto">
            <a:xfrm>
              <a:off x="3694322" y="3818080"/>
              <a:ext cx="1136509" cy="3172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커널 모듈</a:t>
              </a:r>
              <a:endPara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276300" y="4620183"/>
              <a:ext cx="2165466" cy="277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유저레벨 프로그램과 통신</a:t>
              </a:r>
            </a:p>
          </p:txBody>
        </p:sp>
        <p:sp>
          <p:nvSpPr>
            <p:cNvPr id="80" name="TextBox 12"/>
            <p:cNvSpPr txBox="1">
              <a:spLocks noChangeArrowheads="1"/>
            </p:cNvSpPr>
            <p:nvPr/>
          </p:nvSpPr>
          <p:spPr bwMode="auto">
            <a:xfrm>
              <a:off x="5332162" y="3214832"/>
              <a:ext cx="1136509" cy="3172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블록</a:t>
              </a:r>
              <a:r>
                <a:rPr lang="en-US" altLang="ko-KR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요청</a:t>
              </a:r>
              <a:endPara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168495" y="2492791"/>
              <a:ext cx="1467492" cy="277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데이터 직접 반환</a:t>
              </a:r>
            </a:p>
          </p:txBody>
        </p:sp>
        <p:sp>
          <p:nvSpPr>
            <p:cNvPr id="82" name="TextBox 12"/>
            <p:cNvSpPr txBox="1">
              <a:spLocks noChangeArrowheads="1"/>
            </p:cNvSpPr>
            <p:nvPr/>
          </p:nvSpPr>
          <p:spPr bwMode="auto">
            <a:xfrm>
              <a:off x="6942323" y="3670458"/>
              <a:ext cx="1136509" cy="55510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723900" algn="l"/>
                  <a:tab pos="1524000" algn="l"/>
                  <a:tab pos="2247900" algn="l"/>
                  <a:tab pos="2959100" algn="l"/>
                  <a:tab pos="3683000" algn="l"/>
                  <a:tab pos="4394200" algn="l"/>
                  <a:tab pos="5118100" algn="l"/>
                  <a:tab pos="5829300" algn="l"/>
                  <a:tab pos="65532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라즈베리</a:t>
              </a:r>
              <a:endPara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 제로</a:t>
              </a:r>
              <a:endParaRPr lang="en-US" altLang="ko-KR" sz="1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883708" y="4592341"/>
              <a:ext cx="1253738" cy="277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와이파이 문제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49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2206" y="546511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03.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수행 내용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205" y="1131286"/>
            <a:ext cx="398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entury Gothic" panose="020B0502020202020204" pitchFamily="34" charset="0"/>
                <a:ea typeface="서울남산체 B" pitchFamily="18" charset="-127"/>
              </a:rPr>
              <a:t>1.</a:t>
            </a:r>
            <a:r>
              <a:rPr lang="ko-KR" altLang="en-US" sz="1800" b="1" dirty="0">
                <a:latin typeface="Century Gothic" panose="020B0502020202020204" pitchFamily="34" charset="0"/>
                <a:ea typeface="서울남산체 B" pitchFamily="18" charset="-127"/>
              </a:rPr>
              <a:t> 구글드라이브 파일 부분 다운로드</a:t>
            </a:r>
            <a:endParaRPr lang="en-US" altLang="ko-KR" sz="1800" b="1" dirty="0"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79" y="267658"/>
            <a:ext cx="3814084" cy="32139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361500" y="2291788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동영상</a:t>
            </a:r>
            <a:endParaRPr lang="en-US" altLang="ko-KR" sz="3000" dirty="0"/>
          </a:p>
          <a:p>
            <a:pPr algn="r"/>
            <a:r>
              <a:rPr lang="en-US" altLang="ko-KR" sz="2000" dirty="0"/>
              <a:t>30</a:t>
            </a:r>
            <a:r>
              <a:rPr lang="ko-KR" altLang="en-US" sz="2000" dirty="0"/>
              <a:t>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19" y="3093282"/>
            <a:ext cx="1812101" cy="133439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964330" y="4278630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solidFill>
                  <a:srgbClr val="002060"/>
                </a:solidFill>
              </a:rPr>
              <a:t>1</a:t>
            </a:r>
            <a:r>
              <a:rPr lang="ko-KR" altLang="en-US" sz="2000" dirty="0">
                <a:solidFill>
                  <a:srgbClr val="002060"/>
                </a:solidFill>
              </a:rPr>
              <a:t>초</a:t>
            </a:r>
            <a:r>
              <a:rPr lang="en-US" altLang="ko-KR" sz="2000" dirty="0">
                <a:solidFill>
                  <a:srgbClr val="002060"/>
                </a:solidFill>
              </a:rPr>
              <a:t>~15</a:t>
            </a:r>
            <a:r>
              <a:rPr lang="ko-KR" altLang="en-US" sz="2000" dirty="0">
                <a:solidFill>
                  <a:srgbClr val="002060"/>
                </a:solidFill>
              </a:rPr>
              <a:t>초 다운로드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48326" t="58841" r="18548" b="12337"/>
          <a:stretch/>
        </p:blipFill>
        <p:spPr>
          <a:xfrm>
            <a:off x="482829" y="4166829"/>
            <a:ext cx="2491865" cy="1657831"/>
          </a:xfrm>
          <a:prstGeom prst="rect">
            <a:avLst/>
          </a:prstGeom>
          <a:ln w="28575">
            <a:noFill/>
          </a:ln>
        </p:spPr>
      </p:pic>
      <p:sp>
        <p:nvSpPr>
          <p:cNvPr id="41" name="직사각형 40"/>
          <p:cNvSpPr/>
          <p:nvPr/>
        </p:nvSpPr>
        <p:spPr>
          <a:xfrm>
            <a:off x="2048929" y="5239329"/>
            <a:ext cx="733102" cy="634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/>
              <a:t>15</a:t>
            </a:r>
            <a:r>
              <a:rPr lang="ko-KR" altLang="en-US" sz="2000" dirty="0"/>
              <a:t>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71" y="3608946"/>
            <a:ext cx="3585717" cy="3585717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rot="5400000">
            <a:off x="1435100" y="4645756"/>
            <a:ext cx="648183" cy="538964"/>
          </a:xfrm>
          <a:prstGeom prst="triangle">
            <a:avLst>
              <a:gd name="adj" fmla="val 5141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39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 rot="10800000">
            <a:off x="0" y="-9416"/>
            <a:ext cx="2847238" cy="2219815"/>
            <a:chOff x="-9920522" y="-8462992"/>
            <a:chExt cx="19647158" cy="15317673"/>
          </a:xfrm>
        </p:grpSpPr>
        <p:sp>
          <p:nvSpPr>
            <p:cNvPr id="68" name="직각 삼각형 67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44371" y="943764"/>
            <a:ext cx="429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Century Gothic" panose="020B0502020202020204" pitchFamily="34" charset="0"/>
                <a:ea typeface="서울남산체 B" pitchFamily="18" charset="-127"/>
              </a:rPr>
              <a:t>2.</a:t>
            </a:r>
            <a:r>
              <a:rPr lang="ko-KR" altLang="en-US" sz="1800" b="1" dirty="0">
                <a:latin typeface="Century Gothic" panose="020B0502020202020204" pitchFamily="34" charset="0"/>
                <a:ea typeface="서울남산체 B" pitchFamily="18" charset="-127"/>
              </a:rPr>
              <a:t> 커널 모듈 </a:t>
            </a:r>
            <a:r>
              <a:rPr lang="en-US" altLang="ko-KR" sz="1800" b="1" dirty="0">
                <a:latin typeface="Century Gothic" panose="020B0502020202020204" pitchFamily="34" charset="0"/>
                <a:ea typeface="서울남산체 B" pitchFamily="18" charset="-127"/>
              </a:rPr>
              <a:t>- </a:t>
            </a:r>
            <a:r>
              <a:rPr lang="ko-KR" altLang="en-US" sz="1800" b="1" dirty="0">
                <a:latin typeface="Century Gothic" panose="020B0502020202020204" pitchFamily="34" charset="0"/>
                <a:ea typeface="서울남산체 B" pitchFamily="18" charset="-127"/>
              </a:rPr>
              <a:t>유저레벨 프로그램의 통신</a:t>
            </a:r>
            <a:endParaRPr lang="en-US" altLang="ko-KR" sz="1800" b="1" dirty="0">
              <a:latin typeface="Century Gothic" panose="020B0502020202020204" pitchFamily="34" charset="0"/>
              <a:ea typeface="서울남산체 B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28391" y="2297576"/>
            <a:ext cx="1469984" cy="92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동영상</a:t>
            </a:r>
            <a:endParaRPr lang="en-US" altLang="ko-KR" sz="3000" dirty="0"/>
          </a:p>
          <a:p>
            <a:pPr algn="r"/>
            <a:r>
              <a:rPr lang="en-US" altLang="ko-KR" sz="2000" dirty="0"/>
              <a:t>30</a:t>
            </a:r>
            <a:r>
              <a:rPr lang="ko-KR" altLang="en-US" sz="2000" dirty="0"/>
              <a:t>초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706866" y="5559067"/>
            <a:ext cx="733102" cy="634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/>
              <a:t>15</a:t>
            </a:r>
            <a:r>
              <a:rPr lang="ko-KR" altLang="en-US" sz="2000" dirty="0"/>
              <a:t>초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873025" y="4620723"/>
            <a:ext cx="2847238" cy="2219815"/>
            <a:chOff x="-9920522" y="-8462992"/>
            <a:chExt cx="19647158" cy="15317673"/>
          </a:xfrm>
        </p:grpSpPr>
        <p:sp>
          <p:nvSpPr>
            <p:cNvPr id="72" name="직각 삼각형 71"/>
            <p:cNvSpPr/>
            <p:nvPr/>
          </p:nvSpPr>
          <p:spPr>
            <a:xfrm flipH="1">
              <a:off x="7059558" y="-8462992"/>
              <a:ext cx="2667078" cy="1531767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/>
            <p:cNvSpPr/>
            <p:nvPr/>
          </p:nvSpPr>
          <p:spPr>
            <a:xfrm rot="5400000" flipH="1" flipV="1">
              <a:off x="-1383863" y="-4263592"/>
              <a:ext cx="2776356" cy="19431898"/>
            </a:xfrm>
            <a:prstGeom prst="rtTriangle">
              <a:avLst/>
            </a:prstGeom>
            <a:solidFill>
              <a:schemeClr val="accent6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/>
            <p:cNvSpPr/>
            <p:nvPr/>
          </p:nvSpPr>
          <p:spPr>
            <a:xfrm rot="5400000" flipH="1" flipV="1">
              <a:off x="-3256543" y="-6128502"/>
              <a:ext cx="6319200" cy="19647158"/>
            </a:xfrm>
            <a:prstGeom prst="rtTriangl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/>
          <p:cNvSpPr/>
          <p:nvPr/>
        </p:nvSpPr>
        <p:spPr>
          <a:xfrm>
            <a:off x="3655404" y="1462556"/>
            <a:ext cx="2343873" cy="63397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Google Drive</a:t>
            </a:r>
            <a:endParaRPr lang="ko-KR" altLang="en-US" sz="30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83371" r="14597" b="-1"/>
          <a:stretch/>
        </p:blipFill>
        <p:spPr>
          <a:xfrm>
            <a:off x="3875129" y="5736725"/>
            <a:ext cx="2025569" cy="114512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85686" y="2218857"/>
            <a:ext cx="3883307" cy="3443834"/>
          </a:xfrm>
          <a:prstGeom prst="rect">
            <a:avLst/>
          </a:prstGeom>
          <a:solidFill>
            <a:srgbClr val="95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16147" y="2276382"/>
            <a:ext cx="3038354" cy="1444885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User space</a:t>
            </a:r>
            <a:endParaRPr lang="ko-KR" altLang="en-US" sz="4000" dirty="0"/>
          </a:p>
        </p:txBody>
      </p:sp>
      <p:sp>
        <p:nvSpPr>
          <p:cNvPr id="16" name="직사각형 15"/>
          <p:cNvSpPr/>
          <p:nvPr/>
        </p:nvSpPr>
        <p:spPr>
          <a:xfrm>
            <a:off x="3308164" y="3901118"/>
            <a:ext cx="3046337" cy="1595837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Kernel space</a:t>
            </a:r>
            <a:endParaRPr lang="ko-KR" altLang="en-US" sz="4000" dirty="0"/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H="1">
            <a:off x="4765268" y="1988184"/>
            <a:ext cx="17362" cy="655518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</p:cNvCxnSpPr>
          <p:nvPr/>
        </p:nvCxnSpPr>
        <p:spPr>
          <a:xfrm flipH="1">
            <a:off x="4746763" y="5220823"/>
            <a:ext cx="17362" cy="655518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아래쪽 13"/>
          <p:cNvSpPr/>
          <p:nvPr/>
        </p:nvSpPr>
        <p:spPr>
          <a:xfrm>
            <a:off x="4943703" y="3401991"/>
            <a:ext cx="538775" cy="10775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/>
          <p:cNvSpPr/>
          <p:nvPr/>
        </p:nvSpPr>
        <p:spPr>
          <a:xfrm rot="10800000">
            <a:off x="4255438" y="3370193"/>
            <a:ext cx="527192" cy="10775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01341" y="3296159"/>
            <a:ext cx="854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Signal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16473" y="4145195"/>
            <a:ext cx="76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FFC000"/>
                </a:solidFill>
              </a:rPr>
              <a:t>Ioctl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371" y="424900"/>
            <a:ext cx="398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03.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L" pitchFamily="18" charset="-127"/>
              </a:rPr>
              <a:t> 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서울남산체 B" pitchFamily="18" charset="-127"/>
              </a:rPr>
              <a:t>수행 내용</a:t>
            </a:r>
            <a:endParaRPr lang="en-US" altLang="ko-KR" sz="1800" b="1" dirty="0">
              <a:solidFill>
                <a:srgbClr val="8ACCC1"/>
              </a:solidFill>
              <a:latin typeface="Century Gothic" panose="020B0502020202020204" pitchFamily="34" charset="0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21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388</Words>
  <Application>Microsoft Office PowerPoint</Application>
  <PresentationFormat>사용자 지정</PresentationFormat>
  <Paragraphs>137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a고딕14</vt:lpstr>
      <vt:lpstr>a고딕18</vt:lpstr>
      <vt:lpstr>Lato Regular</vt:lpstr>
      <vt:lpstr>나눔고딕</vt:lpstr>
      <vt:lpstr>맑은 고딕</vt:lpstr>
      <vt:lpstr>서울남산체 B</vt:lpstr>
      <vt:lpstr>서울남산체 L</vt:lpstr>
      <vt:lpstr>Arial</vt:lpstr>
      <vt:lpstr>Calibri</vt:lpstr>
      <vt:lpstr>Calibri Light</vt:lpstr>
      <vt:lpstr>Century Gothic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이정화</cp:lastModifiedBy>
  <cp:revision>56</cp:revision>
  <dcterms:created xsi:type="dcterms:W3CDTF">2017-04-18T14:34:34Z</dcterms:created>
  <dcterms:modified xsi:type="dcterms:W3CDTF">2017-10-16T13:06:34Z</dcterms:modified>
</cp:coreProperties>
</file>